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15.tif" ContentType="image/tiff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6"/>
  </p:normalViewPr>
  <p:slideViewPr>
    <p:cSldViewPr snapToGrid="0" snapToObjects="1">
      <p:cViewPr varScale="1">
        <p:scale>
          <a:sx n="81" d="100"/>
          <a:sy n="81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70FA8-2E2D-CC47-9F12-41210C0FEBC0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E4355-2EDA-014E-97D8-D27E31D8C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2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E4355-2EDA-014E-97D8-D27E31D8C1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tif"/><Relationship Id="rId2" Type="http://schemas.openxmlformats.org/officeDocument/2006/relationships/theme" Target="../theme/them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image" Target="../media/image2.tif"/><Relationship Id="rId9" Type="http://schemas.openxmlformats.org/officeDocument/2006/relationships/image" Target="../media/image7.svg"/><Relationship Id="rId14" Type="http://schemas.openxmlformats.org/officeDocument/2006/relationships/image" Target="../media/image1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942" y="6395026"/>
            <a:ext cx="428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E484E-D9B0-EF48-8060-2F19FFE281E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4473903" y="23639"/>
            <a:ext cx="29738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baseline="0" dirty="0">
                <a:solidFill>
                  <a:schemeClr val="tx2"/>
                </a:solidFill>
                <a:latin typeface="Times New Roman" charset="0"/>
              </a:rPr>
              <a:t>The CHARA/MROI Science Meeting 2026</a:t>
            </a:r>
          </a:p>
        </p:txBody>
      </p:sp>
      <p:sp>
        <p:nvSpPr>
          <p:cNvPr id="11" name="Line 12"/>
          <p:cNvSpPr>
            <a:spLocks noChangeShapeType="1"/>
          </p:cNvSpPr>
          <p:nvPr userDrawn="1"/>
        </p:nvSpPr>
        <p:spPr bwMode="auto">
          <a:xfrm>
            <a:off x="152400" y="762000"/>
            <a:ext cx="0" cy="564084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 userDrawn="1"/>
        </p:nvSpPr>
        <p:spPr bwMode="auto">
          <a:xfrm flipV="1">
            <a:off x="7429560" y="152399"/>
            <a:ext cx="3200400" cy="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12039600" y="759956"/>
            <a:ext cx="11873" cy="564084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 userDrawn="1"/>
        </p:nvSpPr>
        <p:spPr bwMode="auto">
          <a:xfrm flipV="1">
            <a:off x="914400" y="152399"/>
            <a:ext cx="3560613" cy="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CC83FCF-3CFD-36CE-9715-E6C9792278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8406" y="6264519"/>
            <a:ext cx="768465" cy="594360"/>
          </a:xfrm>
          <a:prstGeom prst="rect">
            <a:avLst/>
          </a:prstGeom>
        </p:spPr>
      </p:pic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ECCEE3-04F1-E682-81A4-FC14253ED2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8262" y="6308444"/>
            <a:ext cx="1128308" cy="548640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ED4177D5-D5D6-3DAA-EE95-702F56929E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84929" y="6417911"/>
            <a:ext cx="1308440" cy="365760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4B9D84AB-5864-8FB8-9DF1-6B3E9228F14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73316" y="6405984"/>
            <a:ext cx="387565" cy="411480"/>
          </a:xfrm>
          <a:prstGeom prst="rect">
            <a:avLst/>
          </a:prstGeom>
        </p:spPr>
      </p:pic>
      <p:pic>
        <p:nvPicPr>
          <p:cNvPr id="31" name="Picture 3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1AA4DEF-D6B2-F0A1-2519-1FA6A804670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896411" y="6417911"/>
            <a:ext cx="1280160" cy="384048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557B0C1E-C9D8-769D-4BC3-6A9705E3CE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21041" y="6454772"/>
            <a:ext cx="922095" cy="32004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E86C8126-150F-21E2-D799-11080FC286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26518" y="6458581"/>
            <a:ext cx="908914" cy="320040"/>
          </a:xfrm>
          <a:prstGeom prst="rect">
            <a:avLst/>
          </a:prstGeom>
        </p:spPr>
      </p:pic>
      <p:pic>
        <p:nvPicPr>
          <p:cNvPr id="39" name="Picture 38" descr="A picture containing logo&#10;&#10;Description automatically generated">
            <a:extLst>
              <a:ext uri="{FF2B5EF4-FFF2-40B4-BE49-F238E27FC236}">
                <a16:creationId xmlns:a16="http://schemas.microsoft.com/office/drawing/2014/main" id="{43CE3FAF-ABAB-6A98-40A2-D4A3363D8D0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315939" y="6456548"/>
            <a:ext cx="908720" cy="365760"/>
          </a:xfrm>
          <a:prstGeom prst="rect">
            <a:avLst/>
          </a:prstGeom>
        </p:spPr>
      </p:pic>
      <p:pic>
        <p:nvPicPr>
          <p:cNvPr id="45" name="Picture 44" descr="Logo, company name&#10;&#10;Description automatically generated">
            <a:extLst>
              <a:ext uri="{FF2B5EF4-FFF2-40B4-BE49-F238E27FC236}">
                <a16:creationId xmlns:a16="http://schemas.microsoft.com/office/drawing/2014/main" id="{2C78B3B4-C110-3D56-3F2B-23A0A4D5393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989" y="91458"/>
            <a:ext cx="814533" cy="80467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A37841A-4B73-3055-1F47-243B8623590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30805" y="6454602"/>
            <a:ext cx="1066800" cy="320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185407-168C-8DA8-B7F9-BA3251CD28E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94066" y="97180"/>
            <a:ext cx="1427594" cy="548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D3CF52-F7B7-C052-6417-40DC6044AA8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503307" y="6290086"/>
            <a:ext cx="1090465" cy="5486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F2257B-26EB-7FC4-6F5A-FA499038448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286951" y="6333342"/>
            <a:ext cx="120573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6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</TotalTime>
  <Words>2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 Armand Ten Brummelaar</dc:creator>
  <cp:lastModifiedBy>Gail Schaefer</cp:lastModifiedBy>
  <cp:revision>21</cp:revision>
  <dcterms:created xsi:type="dcterms:W3CDTF">2018-01-14T18:57:25Z</dcterms:created>
  <dcterms:modified xsi:type="dcterms:W3CDTF">2026-02-23T23:18:42Z</dcterms:modified>
</cp:coreProperties>
</file>