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84" r:id="rId3"/>
    <p:sldMasterId id="2147483718" r:id="rId4"/>
    <p:sldMasterId id="2147483730" r:id="rId5"/>
    <p:sldMasterId id="2147483853" r:id="rId6"/>
    <p:sldMasterId id="2147483943" r:id="rId7"/>
    <p:sldMasterId id="2147483967" r:id="rId8"/>
  </p:sldMasterIdLst>
  <p:notesMasterIdLst>
    <p:notesMasterId r:id="rId46"/>
  </p:notesMasterIdLst>
  <p:sldIdLst>
    <p:sldId id="408" r:id="rId9"/>
    <p:sldId id="420" r:id="rId10"/>
    <p:sldId id="392" r:id="rId11"/>
    <p:sldId id="474" r:id="rId12"/>
    <p:sldId id="406" r:id="rId13"/>
    <p:sldId id="475" r:id="rId14"/>
    <p:sldId id="421" r:id="rId15"/>
    <p:sldId id="405" r:id="rId16"/>
    <p:sldId id="353" r:id="rId17"/>
    <p:sldId id="461" r:id="rId18"/>
    <p:sldId id="437" r:id="rId19"/>
    <p:sldId id="368" r:id="rId20"/>
    <p:sldId id="358" r:id="rId21"/>
    <p:sldId id="433" r:id="rId22"/>
    <p:sldId id="438" r:id="rId23"/>
    <p:sldId id="374" r:id="rId24"/>
    <p:sldId id="377" r:id="rId25"/>
    <p:sldId id="375" r:id="rId26"/>
    <p:sldId id="376" r:id="rId27"/>
    <p:sldId id="435" r:id="rId28"/>
    <p:sldId id="434" r:id="rId29"/>
    <p:sldId id="464" r:id="rId30"/>
    <p:sldId id="465" r:id="rId31"/>
    <p:sldId id="466" r:id="rId32"/>
    <p:sldId id="467" r:id="rId33"/>
    <p:sldId id="468" r:id="rId34"/>
    <p:sldId id="469" r:id="rId35"/>
    <p:sldId id="470" r:id="rId36"/>
    <p:sldId id="471" r:id="rId37"/>
    <p:sldId id="472" r:id="rId38"/>
    <p:sldId id="473" r:id="rId39"/>
    <p:sldId id="462" r:id="rId40"/>
    <p:sldId id="387" r:id="rId41"/>
    <p:sldId id="391" r:id="rId42"/>
    <p:sldId id="431" r:id="rId43"/>
    <p:sldId id="415" r:id="rId44"/>
    <p:sldId id="417"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7"/>
    <p:restoredTop sz="86410"/>
  </p:normalViewPr>
  <p:slideViewPr>
    <p:cSldViewPr>
      <p:cViewPr varScale="1">
        <p:scale>
          <a:sx n="110" d="100"/>
          <a:sy n="110" d="100"/>
        </p:scale>
        <p:origin x="176" y="1672"/>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1C19A84-1F36-3B27-4EE1-696435138E3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DA6C094C-3D63-8639-589A-2A4ABE8E3A5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80F71B06-C66E-D4F5-C3FB-CAE27FEB973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080CC7A-8DC7-F17F-1D8B-FBB3CF71B30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6FCC5CD7-87AA-4405-BDE3-E38B734D47B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BCF39299-D43B-FF49-3105-C67D69106C5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80831C-67EC-B74F-B1D2-0EF4EFD2D0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534B0D62-D2D3-4945-B2B8-5824E82FD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8A8857-26B6-5740-81B1-F65629232D60}" type="slidenum">
              <a:rPr lang="en-US" altLang="en-US" smtClean="0"/>
              <a:pPr>
                <a:spcBef>
                  <a:spcPct val="0"/>
                </a:spcBef>
              </a:pPr>
              <a:t>1</a:t>
            </a:fld>
            <a:endParaRPr lang="en-US" altLang="en-US"/>
          </a:p>
        </p:txBody>
      </p:sp>
      <p:sp>
        <p:nvSpPr>
          <p:cNvPr id="64514" name="Rectangle 2">
            <a:extLst>
              <a:ext uri="{FF2B5EF4-FFF2-40B4-BE49-F238E27FC236}">
                <a16:creationId xmlns:a16="http://schemas.microsoft.com/office/drawing/2014/main" id="{8BCF7581-33A2-10CF-6FEE-939659F0EBA2}"/>
              </a:ext>
            </a:extLst>
          </p:cNvPr>
          <p:cNvSpPr>
            <a:spLocks noGrp="1" noRot="1" noChangeAspect="1"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05666C9C-6640-91B9-B1B8-5D08EB06C8B0}"/>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GANYMEDE BY GALILEO: The area of Nicholson Regio and Arbela Sulcus illustrates many of the diverse terrain types on Jupiter's moon Ganymede, as seen in this image taken by NASA's Galileo spacecraft.  The bright terrain of Arbela Sulcus is the youngest terrain here, slicing north-south across the image. It is finely striated, and relatively lightly cratered. To the east (right) is the oldest terrain in this area, rolling and relatively densely cratered Nicholson Regio. To the west (left) is a region of highly deformed grooved terrain, intermediate in relative age. In this area of grooved terrain, stretching and normal faulting of Nicholson Regio has deformed it beyond recognition.  </a:t>
            </a:r>
          </a:p>
          <a:p>
            <a:r>
              <a:rPr lang="en-US" altLang="en-US" dirty="0">
                <a:latin typeface="Times New Roman" panose="02020603050405020304" pitchFamily="18" charset="0"/>
                <a:ea typeface="ＭＳ Ｐゴシック" panose="020B0600070205080204" pitchFamily="34" charset="-128"/>
              </a:rPr>
              <a:t>North is to the top of the picture and the Sun illuminates the surface from the west. The image, centered at -15 degrees latitude and 347degrees longitude, covers an area approximately 89 by 26 kilometers (55by 16 miles). The resolution is 34 meters (112 feet) per picture element. The images were taken on May 20, 2000, at a range of 3,350 kilometers (2,082 miles).</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View of a chain of craters named Enki Catena on Jupiter's moon, Ganymede. This chain of 13 craters probably formed by a comet which was pulled into pieces by Jupiter's gravity as it passed too close to the planet. Soon after this breakup, the 13 fragments crashed onto Ganymede in rapid succession. The Enki craters formed across the sharp boundary between areas of bright terrain and dark terrain, delimited by a thin trough running diagonally across the center of this image. The ejecta deposit surrounding the craters appears very bright on the bright terrain. Even though all the craters formed nearly simultaneously, it is difficult to discern any ejecta deposit on the dark terrain. This may be because the impacts excavated and mixed dark material into the ejecta and the resulting mix is not apparent against the dark background.</a:t>
            </a:r>
          </a:p>
          <a:p>
            <a:r>
              <a:rPr lang="en-US" altLang="en-US" dirty="0">
                <a:latin typeface="Times New Roman" panose="02020603050405020304" pitchFamily="18" charset="0"/>
                <a:ea typeface="ＭＳ Ｐゴシック" panose="020B0600070205080204" pitchFamily="34" charset="-128"/>
              </a:rPr>
              <a:t>North is to the bottom of the picture and the sun illuminates the surface from the left. The image, centered at 39 degrees latitude and 13 degrees longitude, covers an area approximately 214 by 217 kilometers. The resolution is 545 meters per picture element. The image was taken on April 5, 1997 at 6 hours, 12 minutes, 22 seconds Universal Time at a range of 27282 kilometers by the Solid State Imaging (SSI) system on NASA's Galileo spacecraft.</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View of two impact craters that are superimposed on Memphis Facula, a large bright circular feature in the otherwise generally dark terrain in Galileo Regio on Jupiter's moon, Ganymede. These are thought to be impact craters because they share many of the features of such structures on other planets, including steep walls, flat floors, and central mountain peaks. Bright icy material is exposed on the walls, rims and peaks of these features and darker material can be seen covering the floors and streaming down the inner walls of the craters. The dark material may have been concentrated on the crater floors during the impact events. A dark line near the crater rim may be exposures of layered bedrock which has been uplifted. These craters have been degraded to the degree that their ejecta and surrounding secondary crater fields are no longer visible. The crater on the left (</a:t>
            </a:r>
            <a:r>
              <a:rPr lang="en-US" altLang="en-US" dirty="0" err="1">
                <a:latin typeface="Times New Roman" panose="02020603050405020304" pitchFamily="18" charset="0"/>
                <a:ea typeface="ＭＳ Ｐゴシック" panose="020B0600070205080204" pitchFamily="34" charset="-128"/>
              </a:rPr>
              <a:t>Chrysor</a:t>
            </a:r>
            <a:r>
              <a:rPr lang="en-US" altLang="en-US" dirty="0">
                <a:latin typeface="Times New Roman" panose="02020603050405020304" pitchFamily="18" charset="0"/>
                <a:ea typeface="ＭＳ Ｐゴシック" panose="020B0600070205080204" pitchFamily="34" charset="-128"/>
              </a:rPr>
              <a:t>) is about 6 kilometers (km) in diameter and the larger one on the right (</a:t>
            </a:r>
            <a:r>
              <a:rPr lang="en-US" altLang="en-US" dirty="0" err="1">
                <a:latin typeface="Times New Roman" panose="02020603050405020304" pitchFamily="18" charset="0"/>
                <a:ea typeface="ＭＳ Ｐゴシック" panose="020B0600070205080204" pitchFamily="34" charset="-128"/>
              </a:rPr>
              <a:t>Aleyn</a:t>
            </a:r>
            <a:r>
              <a:rPr lang="en-US" altLang="en-US" dirty="0">
                <a:latin typeface="Times New Roman" panose="02020603050405020304" pitchFamily="18" charset="0"/>
                <a:ea typeface="ＭＳ Ｐゴシック" panose="020B0600070205080204" pitchFamily="34" charset="-128"/>
              </a:rPr>
              <a:t>) is about 12 km wide. Smaller craters are seen as bright circles on the crater floors and in the surrounding areas. The density of these superposed impact features allows scientists to estimate the age of the surface and the age of the craters, thought to be many hundreds of millions of years old. Memphis Facula, a large 350 km diameter bright feature on which the craters are situated, appears to have formed from the excavation of bright water ice material during an ancient, large impact event.</a:t>
            </a:r>
          </a:p>
          <a:p>
            <a:r>
              <a:rPr lang="en-US" altLang="en-US" dirty="0">
                <a:latin typeface="Times New Roman" panose="02020603050405020304" pitchFamily="18" charset="0"/>
                <a:ea typeface="ＭＳ Ｐゴシック" panose="020B0600070205080204" pitchFamily="34" charset="-128"/>
              </a:rPr>
              <a:t>North is to the top left of the picture and the sun illuminates the surface from the bottom. The image, centered at 15 degrees latitude and 134 degrees longitude, covers an area approximately 23 by 23 kilometers. The resolution is 59 meters per picture element. The image was taken on June 27, 1996 at 6 hours, 21 minutes, 19 seconds Universal Time at a range of 2849 kilometers by the Solid State Imaging (SSI) system on NASA's Galileo spacecraft.</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a:extLst>
              <a:ext uri="{FF2B5EF4-FFF2-40B4-BE49-F238E27FC236}">
                <a16:creationId xmlns:a16="http://schemas.microsoft.com/office/drawing/2014/main" id="{92B4193C-4A00-E7A7-36A5-999F8E6FBAF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06498" name="Rectangle 7">
            <a:extLst>
              <a:ext uri="{FF2B5EF4-FFF2-40B4-BE49-F238E27FC236}">
                <a16:creationId xmlns:a16="http://schemas.microsoft.com/office/drawing/2014/main" id="{A5DF2809-EE3E-254B-4C61-1DA69D568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C6A3E-7A1B-D649-AF7F-614606F5B3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ECBA5819-CAEE-340C-5EA6-8101440FAA06}"/>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9A65B53-A63E-C880-773D-1E1091CD1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8417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FF13DEB-66CC-17DC-6BFD-F6F0B4659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3E4D5E-7FDC-C84F-81E4-409BC1F3F828}" type="slidenum">
              <a:rPr lang="en-US" altLang="en-US" smtClean="0"/>
              <a:pPr>
                <a:spcBef>
                  <a:spcPct val="0"/>
                </a:spcBef>
              </a:pPr>
              <a:t>11</a:t>
            </a:fld>
            <a:endParaRPr lang="en-US" altLang="en-US"/>
          </a:p>
        </p:txBody>
      </p:sp>
      <p:sp>
        <p:nvSpPr>
          <p:cNvPr id="80898" name="Rectangle 2">
            <a:extLst>
              <a:ext uri="{FF2B5EF4-FFF2-40B4-BE49-F238E27FC236}">
                <a16:creationId xmlns:a16="http://schemas.microsoft.com/office/drawing/2014/main" id="{83BA01AB-7D3D-14E2-FA96-4CDA201039B2}"/>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E65F0556-0558-C673-AE9B-0A6F4AD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2007.0802: Cassini scientists may have identified the source of one of Saturn's more mysterious rings. Saturn's G ring likely is produced by relatively large, icy particles that reside within a bright arc on the ring's inner edge. The particles are confined within the arc by gravitational effects from Saturn's moon Mimas. Micrometeoroids collide with the particles, releasing smaller, dust-sized particles that brighten the arc. The plasma in the giant planet's magnetic field sweeps through this arc continually, dragging out the fine particles, which create the G ring. </a:t>
            </a:r>
            <a:br>
              <a:rPr lang="en-US" altLang="en-US">
                <a:latin typeface="Times New Roman" panose="02020603050405020304" pitchFamily="18" charset="0"/>
                <a:ea typeface="ＭＳ Ｐゴシック" panose="020B0600070205080204" pitchFamily="34" charset="-128"/>
              </a:rPr>
            </a:b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63A923A5-0A2A-305F-9816-D3373B7A5D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0F77DFC-FD3B-C940-9FD7-1478E88027A1}" type="slidenum">
              <a:rPr lang="en-US" altLang="en-US" smtClean="0"/>
              <a:pPr>
                <a:spcBef>
                  <a:spcPct val="0"/>
                </a:spcBef>
              </a:pPr>
              <a:t>12</a:t>
            </a:fld>
            <a:endParaRPr lang="en-US" altLang="en-US"/>
          </a:p>
        </p:txBody>
      </p:sp>
      <p:sp>
        <p:nvSpPr>
          <p:cNvPr id="82946" name="Rectangle 2">
            <a:extLst>
              <a:ext uri="{FF2B5EF4-FFF2-40B4-BE49-F238E27FC236}">
                <a16:creationId xmlns:a16="http://schemas.microsoft.com/office/drawing/2014/main" id="{77114EC5-0483-EF56-65D2-390A34F98413}"/>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8E833A67-5FF0-B717-2246-B8C7B82D3B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all of circled moons affect rings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BC389FA3-C48D-E058-E5B0-D538DF523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4C95DC9-C9B4-BD4A-9371-F46B902D0B71}" type="slidenum">
              <a:rPr lang="en-US" altLang="en-US" smtClean="0"/>
              <a:pPr>
                <a:spcBef>
                  <a:spcPct val="0"/>
                </a:spcBef>
              </a:pPr>
              <a:t>13</a:t>
            </a:fld>
            <a:endParaRPr lang="en-US" altLang="en-US"/>
          </a:p>
        </p:txBody>
      </p:sp>
      <p:sp>
        <p:nvSpPr>
          <p:cNvPr id="84994" name="Rectangle 2">
            <a:extLst>
              <a:ext uri="{FF2B5EF4-FFF2-40B4-BE49-F238E27FC236}">
                <a16:creationId xmlns:a16="http://schemas.microsoft.com/office/drawing/2014/main" id="{612C9380-85E5-1DD3-7F82-9115E90D6BA1}"/>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DAEBFE98-E5B8-9536-23F8-3BED365536D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 still don't know for sure how the spokes are formed, but scientists suspect that the interaction between the solar wind and the magnetic field generates electrostatic, levitating ice or dust above the rings to form the spokes.  see https://</a:t>
            </a:r>
            <a:r>
              <a:rPr lang="en-US" dirty="0" err="1"/>
              <a:t>www.iflscience.com</a:t>
            </a:r>
            <a:r>
              <a:rPr lang="en-US" dirty="0"/>
              <a:t>/hubble-photos-show-mysterious-dark-spokes-moving-in-saturns-rings-72297</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braided F ring has Pandora to the right … Prometheus inside, not shown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Encke</a:t>
            </a:r>
            <a:r>
              <a:rPr lang="en-US" altLang="en-US" dirty="0">
                <a:latin typeface="Times New Roman" panose="02020603050405020304" pitchFamily="18" charset="0"/>
                <a:ea typeface="ＭＳ Ｐゴシック" panose="020B0600070205080204" pitchFamily="34" charset="-128"/>
              </a:rPr>
              <a:t> Gap has Pan in it … Gap formed because a particle behind the moon is pulled forward and accelerated outward, a particle ahead of the moon is pulled back and decelerated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F78733C4-FC81-7511-3D3C-E7A605B25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289EE82-8936-854F-93EC-068ACD3B9D24}" type="slidenum">
              <a:rPr lang="en-US" altLang="en-US" smtClean="0">
                <a:solidFill>
                  <a:srgbClr val="000000"/>
                </a:solidFill>
              </a:rPr>
              <a:pPr>
                <a:spcBef>
                  <a:spcPct val="0"/>
                </a:spcBef>
              </a:pPr>
              <a:t>14</a:t>
            </a:fld>
            <a:endParaRPr lang="en-US" altLang="en-US">
              <a:solidFill>
                <a:srgbClr val="000000"/>
              </a:solidFill>
            </a:endParaRPr>
          </a:p>
        </p:txBody>
      </p:sp>
      <p:sp>
        <p:nvSpPr>
          <p:cNvPr id="87042" name="Rectangle 2">
            <a:extLst>
              <a:ext uri="{FF2B5EF4-FFF2-40B4-BE49-F238E27FC236}">
                <a16:creationId xmlns:a16="http://schemas.microsoft.com/office/drawing/2014/main" id="{FEC2BC2B-E8D3-9529-4DFD-5E822096B8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B816F7-B80E-32FF-B02E-751926C09D7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F78733C4-FC81-7511-3D3C-E7A605B25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9EE82-8936-854F-93EC-068ACD3B9D2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FEC2BC2B-E8D3-9529-4DFD-5E822096B8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B816F7-B80E-32FF-B02E-751926C09D7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Dark particles … small ones from Phoebe? … large soccer ball-sized ones leftover from formation?</a:t>
            </a:r>
          </a:p>
        </p:txBody>
      </p:sp>
    </p:spTree>
    <p:extLst>
      <p:ext uri="{BB962C8B-B14F-4D97-AF65-F5344CB8AC3E}">
        <p14:creationId xmlns:p14="http://schemas.microsoft.com/office/powerpoint/2010/main" val="361682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DF806F3-8622-B73C-D92A-AED784BDD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66F2C5-F4AD-D547-8BC7-76FE2D0D4116}" type="slidenum">
              <a:rPr lang="en-US" altLang="en-US" smtClean="0"/>
              <a:pPr>
                <a:spcBef>
                  <a:spcPct val="0"/>
                </a:spcBef>
              </a:pPr>
              <a:t>16</a:t>
            </a:fld>
            <a:endParaRPr lang="en-US" altLang="en-US"/>
          </a:p>
        </p:txBody>
      </p:sp>
      <p:sp>
        <p:nvSpPr>
          <p:cNvPr id="89090" name="Rectangle 2">
            <a:extLst>
              <a:ext uri="{FF2B5EF4-FFF2-40B4-BE49-F238E27FC236}">
                <a16:creationId xmlns:a16="http://schemas.microsoft.com/office/drawing/2014/main" id="{5916B2F4-CC02-D65E-4FD9-91C4D369BCC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18812A3-7142-35A1-8D29-E10CA640A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 reasons for Io both linked to eccentricity --- position shifts because Io doesn</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 QUITE have correct rotation as it changes speed in its orbit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UGH?!? torque goes as 1/r^6 because … tide goes as 1/r^3 … those bulges then have gravitational effect on the primary as 1/r^2, but there effect is ALSO differential by 1/r because of the distance ~r between the bulges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18824C8-A791-7464-6331-95DDDD9B0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899125-2A23-3C45-B6D2-09287CF09E1C}" type="slidenum">
              <a:rPr lang="en-US" altLang="en-US" smtClean="0"/>
              <a:pPr>
                <a:spcBef>
                  <a:spcPct val="0"/>
                </a:spcBef>
              </a:pPr>
              <a:t>17</a:t>
            </a:fld>
            <a:endParaRPr lang="en-US" altLang="en-US"/>
          </a:p>
        </p:txBody>
      </p:sp>
      <p:sp>
        <p:nvSpPr>
          <p:cNvPr id="91138" name="Rectangle 2">
            <a:extLst>
              <a:ext uri="{FF2B5EF4-FFF2-40B4-BE49-F238E27FC236}">
                <a16:creationId xmlns:a16="http://schemas.microsoft.com/office/drawing/2014/main" id="{2C4C19F9-66EB-6698-6FF9-6756256CDEBC}"/>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EC56DE4-9B26-E57A-0D50-F535840A2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80FA8CFF-F1D2-7413-5F76-FD5E39C40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46D5B7-54B1-9C45-9853-B2E0963ED37B}" type="slidenum">
              <a:rPr lang="en-US" altLang="en-US" smtClean="0"/>
              <a:pPr>
                <a:spcBef>
                  <a:spcPct val="0"/>
                </a:spcBef>
              </a:pPr>
              <a:t>18</a:t>
            </a:fld>
            <a:endParaRPr lang="en-US" altLang="en-US"/>
          </a:p>
        </p:txBody>
      </p:sp>
      <p:sp>
        <p:nvSpPr>
          <p:cNvPr id="93186" name="Rectangle 2">
            <a:extLst>
              <a:ext uri="{FF2B5EF4-FFF2-40B4-BE49-F238E27FC236}">
                <a16:creationId xmlns:a16="http://schemas.microsoft.com/office/drawing/2014/main" id="{66F56105-EEBE-42BF-6874-8716B6590846}"/>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2D041AA0-7C50-A4F7-F487-DB8B66074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Earth’s mass is 81X Moon’s mass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F3D1BBD-9866-4BBA-FFAF-8809B441D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FA42A6-1FE1-274E-A043-9E7271E4DBAC}" type="slidenum">
              <a:rPr lang="en-US" altLang="en-US" smtClean="0"/>
              <a:pPr>
                <a:spcBef>
                  <a:spcPct val="0"/>
                </a:spcBef>
              </a:pPr>
              <a:t>19</a:t>
            </a:fld>
            <a:endParaRPr lang="en-US" altLang="en-US"/>
          </a:p>
        </p:txBody>
      </p:sp>
      <p:sp>
        <p:nvSpPr>
          <p:cNvPr id="95234" name="Rectangle 2">
            <a:extLst>
              <a:ext uri="{FF2B5EF4-FFF2-40B4-BE49-F238E27FC236}">
                <a16:creationId xmlns:a16="http://schemas.microsoft.com/office/drawing/2014/main" id="{C24BA92E-BB5E-D881-55AD-4EE89F3DC1B8}"/>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D0A978AE-D713-9345-EF00-2EFDB00EAE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7661B74-D489-38BF-CCB9-23FB707F8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D43A30-EAAF-E74F-8178-EC314B598F6F}" type="slidenum">
              <a:rPr lang="en-US" altLang="en-US" smtClean="0"/>
              <a:pPr>
                <a:spcBef>
                  <a:spcPct val="0"/>
                </a:spcBef>
              </a:pPr>
              <a:t>2</a:t>
            </a:fld>
            <a:endParaRPr lang="en-US" altLang="en-US"/>
          </a:p>
        </p:txBody>
      </p:sp>
      <p:sp>
        <p:nvSpPr>
          <p:cNvPr id="66562" name="Rectangle 2">
            <a:extLst>
              <a:ext uri="{FF2B5EF4-FFF2-40B4-BE49-F238E27FC236}">
                <a16:creationId xmlns:a16="http://schemas.microsoft.com/office/drawing/2014/main" id="{6C274B4E-9E20-00B6-D013-F12D2BB96A44}"/>
              </a:ext>
            </a:extLst>
          </p:cNvPr>
          <p:cNvSpPr>
            <a:spLocks noGrp="1" noRot="1" noChangeAspect="1" noChangeArrowheads="1" noTextEdit="1"/>
          </p:cNvSpPr>
          <p:nvPr>
            <p:ph type="sldImg"/>
          </p:nvPr>
        </p:nvSpPr>
        <p:spPr>
          <a:solidFill>
            <a:srgbClr val="FFFFFF"/>
          </a:solidFill>
          <a:ln/>
        </p:spPr>
      </p:sp>
      <p:sp>
        <p:nvSpPr>
          <p:cNvPr id="66563" name="Rectangle 3">
            <a:extLst>
              <a:ext uri="{FF2B5EF4-FFF2-40B4-BE49-F238E27FC236}">
                <a16:creationId xmlns:a16="http://schemas.microsoft.com/office/drawing/2014/main" id="{5BCC4195-E298-5C68-8692-5A5000FC4B7B}"/>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This is a zoom-out of the previous slide.  Sulcus could be formed by spreading and shear with upwelling … or … volcanism, but the latter implies peaked volcanic structures or caldera … the puzzle fit supports the former, not the latter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40654337-B30F-8A56-F087-45BD323F11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1356931-952E-6343-B70F-FD9AECC48A4E}" type="slidenum">
              <a:rPr lang="en-US" altLang="en-US" smtClean="0"/>
              <a:pPr>
                <a:spcBef>
                  <a:spcPct val="0"/>
                </a:spcBef>
              </a:pPr>
              <a:t>20</a:t>
            </a:fld>
            <a:endParaRPr lang="en-US" altLang="en-US"/>
          </a:p>
        </p:txBody>
      </p:sp>
      <p:sp>
        <p:nvSpPr>
          <p:cNvPr id="97282" name="Rectangle 2">
            <a:extLst>
              <a:ext uri="{FF2B5EF4-FFF2-40B4-BE49-F238E27FC236}">
                <a16:creationId xmlns:a16="http://schemas.microsoft.com/office/drawing/2014/main" id="{C2F5914D-D59B-03D2-FC50-AB0A69FEDFE9}"/>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32EDFB1B-B6AC-90E6-D092-DD0F14355F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03B37DEC-219A-151D-1059-598CAED3AC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52A2D95-0536-6C47-8403-E36E3112BCF4}" type="slidenum">
              <a:rPr lang="en-US" altLang="en-US" smtClean="0"/>
              <a:pPr>
                <a:spcBef>
                  <a:spcPct val="0"/>
                </a:spcBef>
              </a:pPr>
              <a:t>21</a:t>
            </a:fld>
            <a:endParaRPr lang="en-US" altLang="en-US"/>
          </a:p>
        </p:txBody>
      </p:sp>
      <p:sp>
        <p:nvSpPr>
          <p:cNvPr id="99330" name="Rectangle 2">
            <a:extLst>
              <a:ext uri="{FF2B5EF4-FFF2-40B4-BE49-F238E27FC236}">
                <a16:creationId xmlns:a16="http://schemas.microsoft.com/office/drawing/2014/main" id="{B7DD41A8-446E-C70A-AE17-78FA12A0549E}"/>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326A1B3-A7C7-FDA0-FF6D-20DADE4A2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F709B449-16AA-F129-DA64-6FFAA5901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FF59F9-E1C9-2844-8EAF-CAA21770F1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085D3F22-A534-83FC-DD81-4C830204B1B2}"/>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A40D62F-FBC9-1386-F37E-A5649337E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 = planet … s = satellite, moon counts inside Roche limit from Figure 11.5 in Planetary Sciences, 2</a:t>
            </a:r>
            <a:r>
              <a:rPr lang="en-US" altLang="en-US" baseline="30000">
                <a:latin typeface="Times New Roman" panose="02020603050405020304" pitchFamily="18" charset="0"/>
                <a:ea typeface="ＭＳ Ｐゴシック" panose="020B0600070205080204" pitchFamily="34" charset="-128"/>
              </a:rPr>
              <a:t>nd</a:t>
            </a:r>
            <a:r>
              <a:rPr lang="en-US" altLang="en-US">
                <a:latin typeface="Times New Roman" panose="02020603050405020304" pitchFamily="18" charset="0"/>
                <a:ea typeface="ＭＳ Ｐゴシック" panose="020B0600070205080204" pitchFamily="34" charset="-128"/>
              </a:rPr>
              <a:t> edition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D83661A-7150-E1FD-3701-CEA52F058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937E17-E6B7-9343-B0FA-C1E05E221B4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8B2E8F7-6E71-1D98-1401-BF86F4F30B6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9B99D79A-A023-64C9-92A7-C8A6216F43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 Galatea likely drives arcs in Neptune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Adams ring -- shepherds the Adams ring</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43DF56D3-29A3-F8A9-CEE1-E966ABB3D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6AA3A-2391-274D-9A6C-DCF051395D4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8205E92C-F4C7-9748-C123-32A1BED746D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D8BE6A47-6BBD-B9C4-B22F-702AE1D00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1977: 5 rings found via occultation (alpha through epsilon)</a:t>
            </a:r>
          </a:p>
          <a:p>
            <a:pPr eaLnBrk="1" hangingPunct="1"/>
            <a:r>
              <a:rPr lang="en-US" altLang="en-US">
                <a:latin typeface="Times New Roman" panose="02020603050405020304" pitchFamily="18" charset="0"/>
                <a:ea typeface="ＭＳ Ｐゴシック" panose="020B0600070205080204" pitchFamily="34" charset="-128"/>
              </a:rPr>
              <a:t>1978: 9 rings via picture from Voyager 2, 15 second image … but, compare forward scatter (clean) vs. backscatter (messy!)</a:t>
            </a:r>
          </a:p>
          <a:p>
            <a:pPr eaLnBrk="1" hangingPunct="1"/>
            <a:r>
              <a:rPr lang="en-US" altLang="en-US">
                <a:latin typeface="Times New Roman" panose="02020603050405020304" pitchFamily="18" charset="0"/>
                <a:ea typeface="ＭＳ Ｐゴシック" panose="020B0600070205080204" pitchFamily="34" charset="-128"/>
              </a:rPr>
              <a:t>1986: 9 rings via 15 second pic by Voyager 2 + 2 more rings = lambda and R1986U2</a:t>
            </a:r>
          </a:p>
          <a:p>
            <a:pPr eaLnBrk="1" hangingPunct="1"/>
            <a:r>
              <a:rPr lang="en-US" altLang="en-US">
                <a:latin typeface="Times New Roman" panose="02020603050405020304" pitchFamily="18" charset="0"/>
                <a:ea typeface="ＭＳ Ｐゴシック" panose="020B0600070205080204" pitchFamily="34" charset="-128"/>
              </a:rPr>
              <a:t>2003-2005: 2 more (largest) rings via HST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A99346EB-7FF9-F058-9194-42C918E697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D585FC-4122-D949-9C3D-F4039700D82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FAE6B69A-073E-376D-C7FD-F64F9C9FCAC6}"/>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6155145-E048-7FAF-7B59-FB06CEB8F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Adams + </a:t>
            </a:r>
            <a:r>
              <a:rPr lang="en-US" altLang="en-US" dirty="0" err="1">
                <a:latin typeface="Times New Roman" panose="02020603050405020304" pitchFamily="18" charset="0"/>
                <a:ea typeface="ＭＳ Ｐゴシック" panose="020B0600070205080204" pitchFamily="34" charset="-128"/>
              </a:rPr>
              <a:t>LeVerrier</a:t>
            </a:r>
            <a:r>
              <a:rPr lang="en-US" altLang="en-US" dirty="0">
                <a:latin typeface="Times New Roman" panose="02020603050405020304" pitchFamily="18" charset="0"/>
                <a:ea typeface="ＭＳ Ｐゴシック" panose="020B0600070205080204" pitchFamily="34" charset="-128"/>
              </a:rPr>
              <a:t> + Galle credited with discovering Neptune</a:t>
            </a:r>
          </a:p>
          <a:p>
            <a:pPr eaLnBrk="1" hangingPunct="1"/>
            <a:r>
              <a:rPr lang="en-US" altLang="en-US" dirty="0">
                <a:latin typeface="Times New Roman" panose="02020603050405020304" pitchFamily="18" charset="0"/>
                <a:ea typeface="ＭＳ Ｐゴシック" panose="020B0600070205080204" pitchFamily="34" charset="-128"/>
              </a:rPr>
              <a:t>picture from Voyager 2</a:t>
            </a:r>
          </a:p>
          <a:p>
            <a:pPr eaLnBrk="1" hangingPunct="1"/>
            <a:r>
              <a:rPr lang="en-US" altLang="en-US" dirty="0">
                <a:latin typeface="Times New Roman" panose="02020603050405020304" pitchFamily="18" charset="0"/>
                <a:ea typeface="ＭＳ Ｐゴシック" panose="020B0600070205080204" pitchFamily="34" charset="-128"/>
              </a:rPr>
              <a:t>outside to inside --- Adams … </a:t>
            </a:r>
            <a:r>
              <a:rPr lang="en-US" altLang="en-US" dirty="0" err="1">
                <a:latin typeface="Times New Roman" panose="02020603050405020304" pitchFamily="18" charset="0"/>
                <a:ea typeface="ＭＳ Ｐゴシック" panose="020B0600070205080204" pitchFamily="34" charset="-128"/>
              </a:rPr>
              <a:t>Lassell</a:t>
            </a:r>
            <a:r>
              <a:rPr lang="en-US" altLang="en-US" dirty="0">
                <a:latin typeface="Times New Roman" panose="02020603050405020304" pitchFamily="18" charset="0"/>
                <a:ea typeface="ＭＳ Ｐゴシック" panose="020B0600070205080204" pitchFamily="34" charset="-128"/>
              </a:rPr>
              <a:t> (fuzzy)… </a:t>
            </a:r>
            <a:r>
              <a:rPr lang="en-US" altLang="en-US" dirty="0" err="1">
                <a:latin typeface="Times New Roman" panose="02020603050405020304" pitchFamily="18" charset="0"/>
                <a:ea typeface="ＭＳ Ｐゴシック" panose="020B0600070205080204" pitchFamily="34" charset="-128"/>
              </a:rPr>
              <a:t>LeVerrier</a:t>
            </a:r>
            <a:r>
              <a:rPr lang="en-US" altLang="en-US" dirty="0">
                <a:latin typeface="Times New Roman" panose="02020603050405020304" pitchFamily="18" charset="0"/>
                <a:ea typeface="ＭＳ Ｐゴシック" panose="020B0600070205080204" pitchFamily="34" charset="-128"/>
              </a:rPr>
              <a:t> … Galle</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ＭＳ Ｐゴシック" panose="020B0600070205080204" pitchFamily="34" charset="-128"/>
              </a:rPr>
              <a:t>moon Galatea bright spot at 9:30 in Adams ring likely drives arcs and shepherds</a:t>
            </a:r>
            <a:r>
              <a:rPr lang="en-US" altLang="ja-JP" dirty="0">
                <a:latin typeface="Times New Roman" panose="02020603050405020304" pitchFamily="18" charset="0"/>
                <a:ea typeface="ＭＳ Ｐゴシック" panose="020B0600070205080204" pitchFamily="34" charset="-128"/>
              </a:rPr>
              <a:t> Adams ring</a:t>
            </a:r>
          </a:p>
          <a:p>
            <a:pPr eaLnBrk="1" hangingPunct="1"/>
            <a:r>
              <a:rPr lang="en-US" altLang="ja-JP" dirty="0">
                <a:latin typeface="Times New Roman" panose="02020603050405020304" pitchFamily="18" charset="0"/>
                <a:ea typeface="ＭＳ Ｐゴシック" panose="020B0600070205080204" pitchFamily="34" charset="-128"/>
              </a:rPr>
              <a:t>moon Despina bright spot at 2:30 in Leverrier ring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5846CBA-1309-5AF5-AA23-ED16E589C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A1646-BFBF-0C47-84DF-0C2F17BFF1D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3ADE507A-6293-4CB4-E485-E80C5E91E2D7}"/>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EC39AB96-788F-DFAD-D815-BF6EBABEA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Times New Roman" panose="02020603050405020304" pitchFamily="18" charset="0"/>
                <a:ea typeface="ＭＳ Ｐゴシック" panose="020B0600070205080204" pitchFamily="34" charset="-128"/>
              </a:rPr>
              <a:t>Lassell</a:t>
            </a:r>
            <a:r>
              <a:rPr lang="en-US" altLang="en-US" dirty="0">
                <a:latin typeface="Times New Roman" panose="02020603050405020304" pitchFamily="18" charset="0"/>
                <a:ea typeface="ＭＳ Ｐゴシック" panose="020B0600070205080204" pitchFamily="34" charset="-128"/>
              </a:rPr>
              <a:t> discovered Triton in 1846</a:t>
            </a:r>
          </a:p>
          <a:p>
            <a:pPr eaLnBrk="1" hangingPunct="1"/>
            <a:r>
              <a:rPr lang="en-US" altLang="en-US" dirty="0">
                <a:latin typeface="Times New Roman" panose="02020603050405020304" pitchFamily="18" charset="0"/>
                <a:ea typeface="ＭＳ Ｐゴシック" panose="020B0600070205080204" pitchFamily="34" charset="-128"/>
              </a:rPr>
              <a:t>3.6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until ring/impact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5568EA58-E14D-85F5-9CAD-4889FB84C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FDC16-C2C7-2540-A745-CDF30E30DC3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009D1FE6-978E-AD8A-FE0C-C25209F5D7C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6A6295F-C52A-AE65-D5E3-445577651D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wiggly lines are 78 sec drift of Voyager 1 during 11+ min exposure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EC31B32E-EE7E-5D2B-5C04-DEBBC3F48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689762-21F4-AD4F-9E3F-781476A7B5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D762E645-66A9-A0EF-3CA1-D9D7B9CE7503}"/>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58137479-4A89-64A5-E451-ABD5476D0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rings formed from impact debris of meteoriods slamming into Jupiter</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four small inner satellites</a:t>
            </a:r>
          </a:p>
          <a:p>
            <a:pPr eaLnBrk="1" hangingPunct="1"/>
            <a:r>
              <a:rPr lang="en-US" altLang="en-US">
                <a:latin typeface="Times New Roman" panose="02020603050405020304" pitchFamily="18" charset="0"/>
                <a:ea typeface="ＭＳ Ｐゴシック" panose="020B0600070205080204" pitchFamily="34" charset="-128"/>
              </a:rPr>
              <a:t>Metis and Adrastea are in i~0 orbits so the red ring is thin</a:t>
            </a:r>
          </a:p>
          <a:p>
            <a:pPr eaLnBrk="1" hangingPunct="1"/>
            <a:r>
              <a:rPr lang="en-US" altLang="en-US">
                <a:latin typeface="Times New Roman" panose="02020603050405020304" pitchFamily="18" charset="0"/>
                <a:ea typeface="ＭＳ Ｐゴシック" panose="020B0600070205080204" pitchFamily="34" charset="-128"/>
              </a:rPr>
              <a:t>Amalthea and Thebe are in inclined orbits, so their rings are thick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A4188AF-5ED5-ED31-436F-D2FE44205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2FC15A-A51E-014B-880C-0E84D42AB4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70A490B5-0F4F-AB94-1FDB-1B6ED3E074F9}"/>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0ED9D3A7-4A15-98AA-19E7-8AAF5CB47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rings formed from impact debris of </a:t>
            </a:r>
            <a:r>
              <a:rPr lang="en-US" altLang="en-US" dirty="0" err="1">
                <a:latin typeface="Times New Roman" panose="02020603050405020304" pitchFamily="18" charset="0"/>
                <a:ea typeface="ＭＳ Ｐゴシック" panose="020B0600070205080204" pitchFamily="34" charset="-128"/>
              </a:rPr>
              <a:t>meteoriods</a:t>
            </a:r>
            <a:r>
              <a:rPr lang="en-US" altLang="en-US" dirty="0">
                <a:latin typeface="Times New Roman" panose="02020603050405020304" pitchFamily="18" charset="0"/>
                <a:ea typeface="ＭＳ Ｐゴシック" panose="020B0600070205080204" pitchFamily="34" charset="-128"/>
              </a:rPr>
              <a:t> slamming into Jupiter</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four small inner satellites</a:t>
            </a:r>
          </a:p>
          <a:p>
            <a:pPr eaLnBrk="1" hangingPunct="1"/>
            <a:r>
              <a:rPr lang="en-US" altLang="en-US" dirty="0">
                <a:latin typeface="Times New Roman" panose="02020603050405020304" pitchFamily="18" charset="0"/>
                <a:ea typeface="ＭＳ Ｐゴシック" panose="020B0600070205080204" pitchFamily="34" charset="-128"/>
              </a:rPr>
              <a:t>Metis and Adrastea are in i~0 orbits so the red ring is thin</a:t>
            </a:r>
          </a:p>
          <a:p>
            <a:pPr eaLnBrk="1" hangingPunct="1"/>
            <a:r>
              <a:rPr lang="en-US" altLang="en-US" dirty="0">
                <a:latin typeface="Times New Roman" panose="02020603050405020304" pitchFamily="18" charset="0"/>
                <a:ea typeface="ＭＳ Ｐゴシック" panose="020B0600070205080204" pitchFamily="34" charset="-128"/>
              </a:rPr>
              <a:t>Amalthea and Thebe are in inclined orbits, so their rings are thick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CBB4C562-8D5E-2C0E-F647-0709F0199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D580B-E807-4049-8383-83413DDCEFB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8781E813-C725-EFBC-8441-371E5D9C8BB3}"/>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99C93A5F-4284-15F7-9A2E-C6FA5FD1DB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A4188AF-5ED5-ED31-436F-D2FE44205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2FC15A-A51E-014B-880C-0E84D42AB4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70A490B5-0F4F-AB94-1FDB-1B6ED3E074F9}"/>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0ED9D3A7-4A15-98AA-19E7-8AAF5CB47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streaks in north and south are diffractions from aurorae</a:t>
            </a:r>
          </a:p>
          <a:p>
            <a:pPr eaLnBrk="1" hangingPunct="1"/>
            <a:r>
              <a:rPr lang="en-US" altLang="en-US" dirty="0">
                <a:latin typeface="Times New Roman" panose="02020603050405020304" pitchFamily="18" charset="0"/>
                <a:ea typeface="ＭＳ Ｐゴシック" panose="020B0600070205080204" pitchFamily="34" charset="-128"/>
              </a:rPr>
              <a:t>streak on left is diffraction from Io</a:t>
            </a:r>
          </a:p>
        </p:txBody>
      </p:sp>
    </p:spTree>
    <p:extLst>
      <p:ext uri="{BB962C8B-B14F-4D97-AF65-F5344CB8AC3E}">
        <p14:creationId xmlns:p14="http://schemas.microsoft.com/office/powerpoint/2010/main" val="319265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A4188AF-5ED5-ED31-436F-D2FE44205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2FC15A-A51E-014B-880C-0E84D42AB4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70A490B5-0F4F-AB94-1FDB-1B6ED3E074F9}"/>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0ED9D3A7-4A15-98AA-19E7-8AAF5CB47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streaks in north and south are diffractions from aurorae</a:t>
            </a:r>
          </a:p>
          <a:p>
            <a:pPr eaLnBrk="1" hangingPunct="1"/>
            <a:r>
              <a:rPr lang="en-US" altLang="en-US" dirty="0">
                <a:latin typeface="Times New Roman" panose="02020603050405020304" pitchFamily="18" charset="0"/>
                <a:ea typeface="ＭＳ Ｐゴシック" panose="020B0600070205080204" pitchFamily="34" charset="-128"/>
              </a:rPr>
              <a:t>streak on left is diffraction from Io</a:t>
            </a:r>
          </a:p>
        </p:txBody>
      </p:sp>
    </p:spTree>
    <p:extLst>
      <p:ext uri="{BB962C8B-B14F-4D97-AF65-F5344CB8AC3E}">
        <p14:creationId xmlns:p14="http://schemas.microsoft.com/office/powerpoint/2010/main" val="319265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D7604-3F8C-09A0-AB16-552097E34AB3}"/>
            </a:ext>
          </a:extLst>
        </p:cNvPr>
        <p:cNvGrpSpPr/>
        <p:nvPr/>
      </p:nvGrpSpPr>
      <p:grpSpPr>
        <a:xfrm>
          <a:off x="0" y="0"/>
          <a:ext cx="0" cy="0"/>
          <a:chOff x="0" y="0"/>
          <a:chExt cx="0" cy="0"/>
        </a:xfrm>
      </p:grpSpPr>
      <p:sp>
        <p:nvSpPr>
          <p:cNvPr id="81921" name="Rectangle 6">
            <a:extLst>
              <a:ext uri="{FF2B5EF4-FFF2-40B4-BE49-F238E27FC236}">
                <a16:creationId xmlns:a16="http://schemas.microsoft.com/office/drawing/2014/main" id="{8B27B292-7804-262C-131B-9D92E814113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Planetary Sciences</a:t>
            </a:r>
          </a:p>
        </p:txBody>
      </p:sp>
      <p:sp>
        <p:nvSpPr>
          <p:cNvPr id="81922" name="Rectangle 7">
            <a:extLst>
              <a:ext uri="{FF2B5EF4-FFF2-40B4-BE49-F238E27FC236}">
                <a16:creationId xmlns:a16="http://schemas.microsoft.com/office/drawing/2014/main" id="{75CE95EB-E8C1-E81E-3235-934404978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5A8AEA-8D04-1446-B919-0DB9AA21CA1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1923" name="Rectangle 2">
            <a:extLst>
              <a:ext uri="{FF2B5EF4-FFF2-40B4-BE49-F238E27FC236}">
                <a16:creationId xmlns:a16="http://schemas.microsoft.com/office/drawing/2014/main" id="{E4AA958A-CCC6-8EBE-21B9-CEE45D18AA9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DF29E8E2-6808-F941-5BAD-4D399A867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38199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AFEA644B-5D4D-0D60-5A32-6707D2E1F7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23906" name="Rectangle 7">
            <a:extLst>
              <a:ext uri="{FF2B5EF4-FFF2-40B4-BE49-F238E27FC236}">
                <a16:creationId xmlns:a16="http://schemas.microsoft.com/office/drawing/2014/main" id="{4987A0EB-2449-DADE-4493-AF3E922A4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0B3A7C7-455B-F14C-8EF7-D96F435211E7}" type="slidenum">
              <a:rPr lang="en-US" altLang="en-US" smtClean="0">
                <a:solidFill>
                  <a:srgbClr val="000000"/>
                </a:solidFill>
              </a:rPr>
              <a:pPr>
                <a:spcBef>
                  <a:spcPct val="0"/>
                </a:spcBef>
              </a:pPr>
              <a:t>33</a:t>
            </a:fld>
            <a:endParaRPr lang="en-US" altLang="en-US">
              <a:solidFill>
                <a:srgbClr val="000000"/>
              </a:solidFill>
            </a:endParaRPr>
          </a:p>
        </p:txBody>
      </p:sp>
      <p:sp>
        <p:nvSpPr>
          <p:cNvPr id="123907" name="Rectangle 2">
            <a:extLst>
              <a:ext uri="{FF2B5EF4-FFF2-40B4-BE49-F238E27FC236}">
                <a16:creationId xmlns:a16="http://schemas.microsoft.com/office/drawing/2014/main" id="{072FDF34-D241-0451-A07F-7C58731A7A5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FD6D7B9-FDF9-C30D-68DD-50F9C29BE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C0E4DBF2-F239-1557-1C21-274FA233919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820BEC7-B81C-1B4D-A78F-B80D45E0B0A7}" type="slidenum">
              <a:rPr lang="en-US" altLang="en-US"/>
              <a:pPr algn="r" eaLnBrk="1" hangingPunct="1">
                <a:spcBef>
                  <a:spcPct val="0"/>
                </a:spcBef>
              </a:pPr>
              <a:t>34</a:t>
            </a:fld>
            <a:endParaRPr lang="en-US" altLang="en-US"/>
          </a:p>
        </p:txBody>
      </p:sp>
      <p:sp>
        <p:nvSpPr>
          <p:cNvPr id="117762" name="Rectangle 2">
            <a:extLst>
              <a:ext uri="{FF2B5EF4-FFF2-40B4-BE49-F238E27FC236}">
                <a16:creationId xmlns:a16="http://schemas.microsoft.com/office/drawing/2014/main" id="{AAD479CB-F954-AD07-5816-600A206DFDD0}"/>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AA0700CA-ED2F-8D70-453A-E4AF0415D95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a:extLst>
              <a:ext uri="{FF2B5EF4-FFF2-40B4-BE49-F238E27FC236}">
                <a16:creationId xmlns:a16="http://schemas.microsoft.com/office/drawing/2014/main" id="{47E74C5B-CD66-BC93-4B83-272454BE2B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8610" name="Rectangle 7">
            <a:extLst>
              <a:ext uri="{FF2B5EF4-FFF2-40B4-BE49-F238E27FC236}">
                <a16:creationId xmlns:a16="http://schemas.microsoft.com/office/drawing/2014/main" id="{D21FE132-392E-6E35-B1A1-5C373D4940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5D44FC-5164-5B43-9A86-19774BB6D508}" type="slidenum">
              <a:rPr lang="en-US" altLang="en-US" smtClean="0">
                <a:solidFill>
                  <a:srgbClr val="000000"/>
                </a:solidFill>
              </a:rPr>
              <a:pPr>
                <a:spcBef>
                  <a:spcPct val="0"/>
                </a:spcBef>
              </a:pPr>
              <a:t>35</a:t>
            </a:fld>
            <a:endParaRPr lang="en-US" altLang="en-US">
              <a:solidFill>
                <a:srgbClr val="000000"/>
              </a:solidFill>
            </a:endParaRPr>
          </a:p>
        </p:txBody>
      </p:sp>
      <p:sp>
        <p:nvSpPr>
          <p:cNvPr id="68611" name="Rectangle 2">
            <a:extLst>
              <a:ext uri="{FF2B5EF4-FFF2-40B4-BE49-F238E27FC236}">
                <a16:creationId xmlns:a16="http://schemas.microsoft.com/office/drawing/2014/main" id="{E10CA876-D02F-B033-371F-13C7F9B1B58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5E400F3-2540-5D43-02BE-0C85431769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a:extLst>
              <a:ext uri="{FF2B5EF4-FFF2-40B4-BE49-F238E27FC236}">
                <a16:creationId xmlns:a16="http://schemas.microsoft.com/office/drawing/2014/main" id="{083EBBBF-CF24-6709-8676-B467AF718A7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0658" name="Rectangle 7">
            <a:extLst>
              <a:ext uri="{FF2B5EF4-FFF2-40B4-BE49-F238E27FC236}">
                <a16:creationId xmlns:a16="http://schemas.microsoft.com/office/drawing/2014/main" id="{E34D7214-ABC6-F5D6-11B4-62C39DF2D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CC0F6D-7986-3544-A98C-AC43222955E9}" type="slidenum">
              <a:rPr lang="en-US" altLang="en-US" smtClean="0">
                <a:solidFill>
                  <a:srgbClr val="000000"/>
                </a:solidFill>
              </a:rPr>
              <a:pPr>
                <a:spcBef>
                  <a:spcPct val="0"/>
                </a:spcBef>
              </a:pPr>
              <a:t>36</a:t>
            </a:fld>
            <a:endParaRPr lang="en-US" altLang="en-US">
              <a:solidFill>
                <a:srgbClr val="000000"/>
              </a:solidFill>
            </a:endParaRPr>
          </a:p>
        </p:txBody>
      </p:sp>
      <p:sp>
        <p:nvSpPr>
          <p:cNvPr id="70659" name="Rectangle 2">
            <a:extLst>
              <a:ext uri="{FF2B5EF4-FFF2-40B4-BE49-F238E27FC236}">
                <a16:creationId xmlns:a16="http://schemas.microsoft.com/office/drawing/2014/main" id="{2054A3AF-70F8-6FFD-8977-8197A3FC66C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E8231C39-925E-1495-F4AB-37ABCCE0B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a:extLst>
              <a:ext uri="{FF2B5EF4-FFF2-40B4-BE49-F238E27FC236}">
                <a16:creationId xmlns:a16="http://schemas.microsoft.com/office/drawing/2014/main" id="{172003DC-8729-647B-C1F9-2A6DA9EFFF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2706" name="Rectangle 7">
            <a:extLst>
              <a:ext uri="{FF2B5EF4-FFF2-40B4-BE49-F238E27FC236}">
                <a16:creationId xmlns:a16="http://schemas.microsoft.com/office/drawing/2014/main" id="{CE10E6F5-D84E-493A-65F5-D5DA561918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944F977-4907-8B40-9767-B683C5437EC9}" type="slidenum">
              <a:rPr lang="en-US" altLang="en-US" smtClean="0">
                <a:solidFill>
                  <a:srgbClr val="000000"/>
                </a:solidFill>
              </a:rPr>
              <a:pPr>
                <a:spcBef>
                  <a:spcPct val="0"/>
                </a:spcBef>
              </a:pPr>
              <a:t>37</a:t>
            </a:fld>
            <a:endParaRPr lang="en-US" altLang="en-US">
              <a:solidFill>
                <a:srgbClr val="000000"/>
              </a:solidFill>
            </a:endParaRPr>
          </a:p>
        </p:txBody>
      </p:sp>
      <p:sp>
        <p:nvSpPr>
          <p:cNvPr id="72707" name="Rectangle 2">
            <a:extLst>
              <a:ext uri="{FF2B5EF4-FFF2-40B4-BE49-F238E27FC236}">
                <a16:creationId xmlns:a16="http://schemas.microsoft.com/office/drawing/2014/main" id="{7138FB65-D63E-9660-27D1-49B48B24BA6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B2A7A0AF-CE8A-446E-BDE7-1738DE3FD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25 of 27 from Shakespeare</a:t>
            </a:r>
          </a:p>
          <a:p>
            <a:pPr eaLnBrk="1" hangingPunct="1"/>
            <a:r>
              <a:rPr lang="en-US" altLang="en-US">
                <a:latin typeface="Times New Roman" panose="02020603050405020304" pitchFamily="18" charset="0"/>
                <a:ea typeface="ＭＳ Ｐゴシック" panose="020B0600070205080204" pitchFamily="34" charset="-128"/>
              </a:rPr>
              <a:t>Juliet = Romeo and Juliet</a:t>
            </a:r>
          </a:p>
          <a:p>
            <a:pPr eaLnBrk="1" hangingPunct="1"/>
            <a:r>
              <a:rPr lang="en-US" altLang="en-US">
                <a:latin typeface="Times New Roman" panose="02020603050405020304" pitchFamily="18" charset="0"/>
                <a:ea typeface="ＭＳ Ｐゴシック" panose="020B0600070205080204" pitchFamily="34" charset="-128"/>
              </a:rPr>
              <a:t>Portia = Merchant of Venice</a:t>
            </a:r>
          </a:p>
          <a:p>
            <a:pPr eaLnBrk="1" hangingPunct="1"/>
            <a:r>
              <a:rPr lang="en-US" altLang="en-US">
                <a:latin typeface="Times New Roman" panose="02020603050405020304" pitchFamily="18" charset="0"/>
                <a:ea typeface="ＭＳ Ｐゴシック" panose="020B0600070205080204" pitchFamily="34" charset="-128"/>
              </a:rPr>
              <a:t>Miranda = The Tempest</a:t>
            </a:r>
          </a:p>
          <a:p>
            <a:pPr eaLnBrk="1" hangingPunct="1"/>
            <a:r>
              <a:rPr lang="en-US" altLang="en-US">
                <a:latin typeface="Times New Roman" panose="02020603050405020304" pitchFamily="18" charset="0"/>
                <a:ea typeface="ＭＳ Ｐゴシック" panose="020B0600070205080204" pitchFamily="34" charset="-128"/>
              </a:rPr>
              <a:t>Titania + Oberon + Puck = Midsummer Night’s Dream</a:t>
            </a:r>
          </a:p>
          <a:p>
            <a:pPr eaLnBrk="1" hangingPunct="1"/>
            <a:r>
              <a:rPr lang="en-US" altLang="en-US">
                <a:latin typeface="Times New Roman" panose="02020603050405020304" pitchFamily="18" charset="0"/>
                <a:ea typeface="ＭＳ Ｐゴシック" panose="020B0600070205080204" pitchFamily="34" charset="-128"/>
              </a:rPr>
              <a:t>Ariel = The Tempest and AP’s poem …</a:t>
            </a:r>
          </a:p>
          <a:p>
            <a:pPr eaLnBrk="1" hangingPunct="1"/>
            <a:r>
              <a:rPr lang="en-US" altLang="en-US">
                <a:latin typeface="Times New Roman" panose="02020603050405020304" pitchFamily="18" charset="0"/>
                <a:ea typeface="ＭＳ Ｐゴシック" panose="020B0600070205080204" pitchFamily="34" charset="-128"/>
              </a:rPr>
              <a:t>Umbriel = Alexander Pope’s poem The Rape of the Lock … meaning the theft of a lock of hair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D7E9-5186-85A1-970F-AA2BC9734CC1}"/>
            </a:ext>
          </a:extLst>
        </p:cNvPr>
        <p:cNvGrpSpPr/>
        <p:nvPr/>
      </p:nvGrpSpPr>
      <p:grpSpPr>
        <a:xfrm>
          <a:off x="0" y="0"/>
          <a:ext cx="0" cy="0"/>
          <a:chOff x="0" y="0"/>
          <a:chExt cx="0" cy="0"/>
        </a:xfrm>
      </p:grpSpPr>
      <p:sp>
        <p:nvSpPr>
          <p:cNvPr id="141313" name="Rectangle 7">
            <a:extLst>
              <a:ext uri="{FF2B5EF4-FFF2-40B4-BE49-F238E27FC236}">
                <a16:creationId xmlns:a16="http://schemas.microsoft.com/office/drawing/2014/main" id="{9731F076-219D-FDE2-6DCF-8A2653D419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D580B-E807-4049-8383-83413DDCEFB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BC6C3805-E536-AA53-4302-AA497EE58F3E}"/>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627A1DD5-8D93-F646-8FC2-1ED10D12FF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8381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2CC8BED-FDDF-2745-027B-FDC5E128B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3BC455-6877-594D-860A-948D50FD8E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7DEF9F4C-440A-4180-755E-D9F91B970DC3}"/>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1D0AB45B-48AB-C4DA-EDDE-81028DA8E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AFEA644B-5D4D-0D60-5A32-6707D2E1F7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3906" name="Rectangle 7">
            <a:extLst>
              <a:ext uri="{FF2B5EF4-FFF2-40B4-BE49-F238E27FC236}">
                <a16:creationId xmlns:a16="http://schemas.microsoft.com/office/drawing/2014/main" id="{4987A0EB-2449-DADE-4493-AF3E922A4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3A7C7-455B-F14C-8EF7-D96F435211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7" name="Rectangle 2">
            <a:extLst>
              <a:ext uri="{FF2B5EF4-FFF2-40B4-BE49-F238E27FC236}">
                <a16:creationId xmlns:a16="http://schemas.microsoft.com/office/drawing/2014/main" id="{072FDF34-D241-0451-A07F-7C58731A7A5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FD6D7B9-FDF9-C30D-68DD-50F9C29BE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6F09443B-CF73-6645-100A-B82BD81746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74754" name="Rectangle 7">
            <a:extLst>
              <a:ext uri="{FF2B5EF4-FFF2-40B4-BE49-F238E27FC236}">
                <a16:creationId xmlns:a16="http://schemas.microsoft.com/office/drawing/2014/main" id="{7CB09EA5-9A26-B9D8-BB97-4B251ECBB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5C7DBE-1F05-3F42-89DE-B6B7D50BDF1A}" type="slidenum">
              <a:rPr lang="en-US" altLang="en-US" smtClean="0"/>
              <a:pPr>
                <a:spcBef>
                  <a:spcPct val="0"/>
                </a:spcBef>
              </a:pPr>
              <a:t>7</a:t>
            </a:fld>
            <a:endParaRPr lang="en-US" altLang="en-US"/>
          </a:p>
        </p:txBody>
      </p:sp>
      <p:sp>
        <p:nvSpPr>
          <p:cNvPr id="74755" name="Rectangle 2">
            <a:extLst>
              <a:ext uri="{FF2B5EF4-FFF2-40B4-BE49-F238E27FC236}">
                <a16:creationId xmlns:a16="http://schemas.microsoft.com/office/drawing/2014/main" id="{CF6C9BCE-B23C-75AE-E97C-37FC08FB79A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74F42EB-99A4-E0CB-9B51-1AE2B876A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2671ED7-AE26-56CB-4240-782F2248F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80380E9-D71D-6C46-9BCA-99A462A31E62}" type="slidenum">
              <a:rPr lang="en-US" altLang="en-US" smtClean="0"/>
              <a:pPr>
                <a:spcBef>
                  <a:spcPct val="0"/>
                </a:spcBef>
              </a:pPr>
              <a:t>8</a:t>
            </a:fld>
            <a:endParaRPr lang="en-US" altLang="en-US"/>
          </a:p>
        </p:txBody>
      </p:sp>
      <p:sp>
        <p:nvSpPr>
          <p:cNvPr id="76802" name="Rectangle 2">
            <a:extLst>
              <a:ext uri="{FF2B5EF4-FFF2-40B4-BE49-F238E27FC236}">
                <a16:creationId xmlns:a16="http://schemas.microsoft.com/office/drawing/2014/main" id="{D217921B-75A1-5121-CAE5-AE4FD6838511}"/>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72A1EFB6-A612-8BBD-1969-CC1D04474FC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~1 km thick number comes from Earth-based observations … there are ”walls” of material that are ~1km high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026A3EC2-08E7-C208-CC31-C9E6F5A970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87D139-78DE-F94F-BC81-E56337537029}" type="slidenum">
              <a:rPr lang="en-US" altLang="en-US" smtClean="0"/>
              <a:pPr>
                <a:spcBef>
                  <a:spcPct val="0"/>
                </a:spcBef>
              </a:pPr>
              <a:t>9</a:t>
            </a:fld>
            <a:endParaRPr lang="en-US" altLang="en-US"/>
          </a:p>
        </p:txBody>
      </p:sp>
      <p:sp>
        <p:nvSpPr>
          <p:cNvPr id="78850" name="Rectangle 2">
            <a:extLst>
              <a:ext uri="{FF2B5EF4-FFF2-40B4-BE49-F238E27FC236}">
                <a16:creationId xmlns:a16="http://schemas.microsoft.com/office/drawing/2014/main" id="{BDB875EB-5A85-FB42-71BA-81A9570D7C8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C7244B9-F50A-37FD-5C72-1FB9E696CA6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AD859D-ABB1-CA16-644D-9AA3908F3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E26962-92F3-2C7A-E3DA-53AB37BA48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EAC5B0C-E06E-E4D3-B181-F4193A797F50}"/>
              </a:ext>
            </a:extLst>
          </p:cNvPr>
          <p:cNvSpPr>
            <a:spLocks noGrp="1" noChangeArrowheads="1"/>
          </p:cNvSpPr>
          <p:nvPr>
            <p:ph type="sldNum" sz="quarter" idx="12"/>
          </p:nvPr>
        </p:nvSpPr>
        <p:spPr>
          <a:ln/>
        </p:spPr>
        <p:txBody>
          <a:bodyPr/>
          <a:lstStyle>
            <a:lvl1pPr>
              <a:defRPr/>
            </a:lvl1pPr>
          </a:lstStyle>
          <a:p>
            <a:pPr>
              <a:defRPr/>
            </a:pPr>
            <a:fld id="{AA120694-2426-AC4F-9AD7-F10E05DB34F7}" type="slidenum">
              <a:rPr lang="en-US" altLang="en-US"/>
              <a:pPr>
                <a:defRPr/>
              </a:pPr>
              <a:t>‹#›</a:t>
            </a:fld>
            <a:endParaRPr lang="en-US" altLang="en-US"/>
          </a:p>
        </p:txBody>
      </p:sp>
    </p:spTree>
    <p:extLst>
      <p:ext uri="{BB962C8B-B14F-4D97-AF65-F5344CB8AC3E}">
        <p14:creationId xmlns:p14="http://schemas.microsoft.com/office/powerpoint/2010/main" val="199312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8307FF-45B4-3033-167D-3186B3E574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4674F5-759A-1237-014E-58089590AF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388ECB1-B68C-5F04-3A70-D333B9B4045F}"/>
              </a:ext>
            </a:extLst>
          </p:cNvPr>
          <p:cNvSpPr>
            <a:spLocks noGrp="1" noChangeArrowheads="1"/>
          </p:cNvSpPr>
          <p:nvPr>
            <p:ph type="sldNum" sz="quarter" idx="12"/>
          </p:nvPr>
        </p:nvSpPr>
        <p:spPr>
          <a:ln/>
        </p:spPr>
        <p:txBody>
          <a:bodyPr/>
          <a:lstStyle>
            <a:lvl1pPr>
              <a:defRPr/>
            </a:lvl1pPr>
          </a:lstStyle>
          <a:p>
            <a:pPr>
              <a:defRPr/>
            </a:pPr>
            <a:fld id="{EC077856-2CAC-FF47-9824-5EEA36DCF2A5}" type="slidenum">
              <a:rPr lang="en-US" altLang="en-US"/>
              <a:pPr>
                <a:defRPr/>
              </a:pPr>
              <a:t>‹#›</a:t>
            </a:fld>
            <a:endParaRPr lang="en-US" altLang="en-US"/>
          </a:p>
        </p:txBody>
      </p:sp>
    </p:spTree>
    <p:extLst>
      <p:ext uri="{BB962C8B-B14F-4D97-AF65-F5344CB8AC3E}">
        <p14:creationId xmlns:p14="http://schemas.microsoft.com/office/powerpoint/2010/main" val="1429358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575C35-698B-28AB-524E-B656415FA2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C3E2F-47F9-7DA9-3E4B-695DBDE66A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E72E713-F81D-A37F-3942-66B55CA6FDCC}"/>
              </a:ext>
            </a:extLst>
          </p:cNvPr>
          <p:cNvSpPr>
            <a:spLocks noGrp="1" noChangeArrowheads="1"/>
          </p:cNvSpPr>
          <p:nvPr>
            <p:ph type="sldNum" sz="quarter" idx="12"/>
          </p:nvPr>
        </p:nvSpPr>
        <p:spPr>
          <a:ln/>
        </p:spPr>
        <p:txBody>
          <a:bodyPr/>
          <a:lstStyle>
            <a:lvl1pPr>
              <a:defRPr/>
            </a:lvl1pPr>
          </a:lstStyle>
          <a:p>
            <a:pPr>
              <a:defRPr/>
            </a:pPr>
            <a:fld id="{A287431C-1D76-1949-989A-0985A390107C}" type="slidenum">
              <a:rPr lang="en-US" altLang="en-US"/>
              <a:pPr>
                <a:defRPr/>
              </a:pPr>
              <a:t>‹#›</a:t>
            </a:fld>
            <a:endParaRPr lang="en-US" altLang="en-US"/>
          </a:p>
        </p:txBody>
      </p:sp>
    </p:spTree>
    <p:extLst>
      <p:ext uri="{BB962C8B-B14F-4D97-AF65-F5344CB8AC3E}">
        <p14:creationId xmlns:p14="http://schemas.microsoft.com/office/powerpoint/2010/main" val="2259483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EED6FC-6AF2-6011-CA91-E03E231F3B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531248-DAAA-D92A-194C-3D16FF0864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A21ACBA-C331-C0BC-6E17-8CA418842EB0}"/>
              </a:ext>
            </a:extLst>
          </p:cNvPr>
          <p:cNvSpPr>
            <a:spLocks noGrp="1" noChangeArrowheads="1"/>
          </p:cNvSpPr>
          <p:nvPr>
            <p:ph type="sldNum" sz="quarter" idx="12"/>
          </p:nvPr>
        </p:nvSpPr>
        <p:spPr>
          <a:ln/>
        </p:spPr>
        <p:txBody>
          <a:bodyPr/>
          <a:lstStyle>
            <a:lvl1pPr>
              <a:defRPr/>
            </a:lvl1pPr>
          </a:lstStyle>
          <a:p>
            <a:pPr>
              <a:defRPr/>
            </a:pPr>
            <a:fld id="{A89B1718-980E-504A-8970-9DFD3A5D6C57}" type="slidenum">
              <a:rPr lang="en-US" altLang="en-US"/>
              <a:pPr>
                <a:defRPr/>
              </a:pPr>
              <a:t>‹#›</a:t>
            </a:fld>
            <a:endParaRPr lang="en-US" altLang="en-US"/>
          </a:p>
        </p:txBody>
      </p:sp>
    </p:spTree>
    <p:extLst>
      <p:ext uri="{BB962C8B-B14F-4D97-AF65-F5344CB8AC3E}">
        <p14:creationId xmlns:p14="http://schemas.microsoft.com/office/powerpoint/2010/main" val="75210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6560B0-3922-7F40-363F-56B3B7DEC1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5350E7-CFB5-31FC-1E67-7C7BD272E5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B2EDA8C-B60A-7279-F10C-C470C5479722}"/>
              </a:ext>
            </a:extLst>
          </p:cNvPr>
          <p:cNvSpPr>
            <a:spLocks noGrp="1" noChangeArrowheads="1"/>
          </p:cNvSpPr>
          <p:nvPr>
            <p:ph type="sldNum" sz="quarter" idx="12"/>
          </p:nvPr>
        </p:nvSpPr>
        <p:spPr>
          <a:ln/>
        </p:spPr>
        <p:txBody>
          <a:bodyPr/>
          <a:lstStyle>
            <a:lvl1pPr>
              <a:defRPr/>
            </a:lvl1pPr>
          </a:lstStyle>
          <a:p>
            <a:pPr>
              <a:defRPr/>
            </a:pPr>
            <a:fld id="{94C8A785-DDD1-C640-A35B-39B416FA85A5}" type="slidenum">
              <a:rPr lang="en-US" altLang="en-US"/>
              <a:pPr>
                <a:defRPr/>
              </a:pPr>
              <a:t>‹#›</a:t>
            </a:fld>
            <a:endParaRPr lang="en-US" altLang="en-US"/>
          </a:p>
        </p:txBody>
      </p:sp>
    </p:spTree>
    <p:extLst>
      <p:ext uri="{BB962C8B-B14F-4D97-AF65-F5344CB8AC3E}">
        <p14:creationId xmlns:p14="http://schemas.microsoft.com/office/powerpoint/2010/main" val="569958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EEF6DF-E3BA-72FF-D834-C045793F57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94D79-B3D3-6CF5-6760-9185F4E104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54B5C72-8B8C-A43A-E0B6-508B2BFA5E26}"/>
              </a:ext>
            </a:extLst>
          </p:cNvPr>
          <p:cNvSpPr>
            <a:spLocks noGrp="1" noChangeArrowheads="1"/>
          </p:cNvSpPr>
          <p:nvPr>
            <p:ph type="sldNum" sz="quarter" idx="12"/>
          </p:nvPr>
        </p:nvSpPr>
        <p:spPr>
          <a:ln/>
        </p:spPr>
        <p:txBody>
          <a:bodyPr/>
          <a:lstStyle>
            <a:lvl1pPr>
              <a:defRPr/>
            </a:lvl1pPr>
          </a:lstStyle>
          <a:p>
            <a:pPr>
              <a:defRPr/>
            </a:pPr>
            <a:fld id="{C0B43932-822A-0344-8731-EDB04C631AD8}" type="slidenum">
              <a:rPr lang="en-US" altLang="en-US"/>
              <a:pPr>
                <a:defRPr/>
              </a:pPr>
              <a:t>‹#›</a:t>
            </a:fld>
            <a:endParaRPr lang="en-US" altLang="en-US"/>
          </a:p>
        </p:txBody>
      </p:sp>
    </p:spTree>
    <p:extLst>
      <p:ext uri="{BB962C8B-B14F-4D97-AF65-F5344CB8AC3E}">
        <p14:creationId xmlns:p14="http://schemas.microsoft.com/office/powerpoint/2010/main" val="74706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3FC745-D864-7496-BCCC-1398904A01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15AF14-5DD1-8625-A3A4-5EAD36F95A5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DAA029-54E9-AED0-367F-D1A31E8EFA3B}"/>
              </a:ext>
            </a:extLst>
          </p:cNvPr>
          <p:cNvSpPr>
            <a:spLocks noGrp="1" noChangeArrowheads="1"/>
          </p:cNvSpPr>
          <p:nvPr>
            <p:ph type="sldNum" sz="quarter" idx="12"/>
          </p:nvPr>
        </p:nvSpPr>
        <p:spPr>
          <a:ln/>
        </p:spPr>
        <p:txBody>
          <a:bodyPr/>
          <a:lstStyle>
            <a:lvl1pPr>
              <a:defRPr/>
            </a:lvl1pPr>
          </a:lstStyle>
          <a:p>
            <a:pPr>
              <a:defRPr/>
            </a:pPr>
            <a:fld id="{A9BC3D9F-7AC0-3544-AA49-EBF594C11AE8}" type="slidenum">
              <a:rPr lang="en-US" altLang="en-US"/>
              <a:pPr>
                <a:defRPr/>
              </a:pPr>
              <a:t>‹#›</a:t>
            </a:fld>
            <a:endParaRPr lang="en-US" altLang="en-US"/>
          </a:p>
        </p:txBody>
      </p:sp>
    </p:spTree>
    <p:extLst>
      <p:ext uri="{BB962C8B-B14F-4D97-AF65-F5344CB8AC3E}">
        <p14:creationId xmlns:p14="http://schemas.microsoft.com/office/powerpoint/2010/main" val="2062812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DFE146-65AD-DF58-B3FE-472ECFE7FF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887EA0-A654-924F-BF20-59167559A6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C74A9AB-D7E4-1DBF-6867-BCE45AEFF6D8}"/>
              </a:ext>
            </a:extLst>
          </p:cNvPr>
          <p:cNvSpPr>
            <a:spLocks noGrp="1" noChangeArrowheads="1"/>
          </p:cNvSpPr>
          <p:nvPr>
            <p:ph type="sldNum" sz="quarter" idx="12"/>
          </p:nvPr>
        </p:nvSpPr>
        <p:spPr>
          <a:ln/>
        </p:spPr>
        <p:txBody>
          <a:bodyPr/>
          <a:lstStyle>
            <a:lvl1pPr>
              <a:defRPr/>
            </a:lvl1pPr>
          </a:lstStyle>
          <a:p>
            <a:pPr>
              <a:defRPr/>
            </a:pPr>
            <a:fld id="{2898C08E-9962-8542-A633-8D18521A09DC}" type="slidenum">
              <a:rPr lang="en-US" altLang="en-US"/>
              <a:pPr>
                <a:defRPr/>
              </a:pPr>
              <a:t>‹#›</a:t>
            </a:fld>
            <a:endParaRPr lang="en-US" altLang="en-US"/>
          </a:p>
        </p:txBody>
      </p:sp>
    </p:spTree>
    <p:extLst>
      <p:ext uri="{BB962C8B-B14F-4D97-AF65-F5344CB8AC3E}">
        <p14:creationId xmlns:p14="http://schemas.microsoft.com/office/powerpoint/2010/main" val="1679788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DC311D-1CB8-B781-9A61-BE6AE19572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A59940-6B40-E2DF-ED1D-8393D53D32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E3C1E3C-4BDD-DD02-5D94-83E72261246D}"/>
              </a:ext>
            </a:extLst>
          </p:cNvPr>
          <p:cNvSpPr>
            <a:spLocks noGrp="1" noChangeArrowheads="1"/>
          </p:cNvSpPr>
          <p:nvPr>
            <p:ph type="sldNum" sz="quarter" idx="12"/>
          </p:nvPr>
        </p:nvSpPr>
        <p:spPr>
          <a:ln/>
        </p:spPr>
        <p:txBody>
          <a:bodyPr/>
          <a:lstStyle>
            <a:lvl1pPr>
              <a:defRPr/>
            </a:lvl1pPr>
          </a:lstStyle>
          <a:p>
            <a:pPr>
              <a:defRPr/>
            </a:pPr>
            <a:fld id="{98E576B3-7741-C34C-96BB-4A27ED69A15B}" type="slidenum">
              <a:rPr lang="en-US" altLang="en-US"/>
              <a:pPr>
                <a:defRPr/>
              </a:pPr>
              <a:t>‹#›</a:t>
            </a:fld>
            <a:endParaRPr lang="en-US" altLang="en-US"/>
          </a:p>
        </p:txBody>
      </p:sp>
    </p:spTree>
    <p:extLst>
      <p:ext uri="{BB962C8B-B14F-4D97-AF65-F5344CB8AC3E}">
        <p14:creationId xmlns:p14="http://schemas.microsoft.com/office/powerpoint/2010/main" val="33573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5CBD8-7909-470E-6115-FE9A23DF92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0DA721-79B9-F6F9-D1A9-42C1718A61E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229459C-96EC-5CB7-38D7-1E88F7172752}"/>
              </a:ext>
            </a:extLst>
          </p:cNvPr>
          <p:cNvSpPr>
            <a:spLocks noGrp="1" noChangeArrowheads="1"/>
          </p:cNvSpPr>
          <p:nvPr>
            <p:ph type="sldNum" sz="quarter" idx="12"/>
          </p:nvPr>
        </p:nvSpPr>
        <p:spPr>
          <a:ln/>
        </p:spPr>
        <p:txBody>
          <a:bodyPr/>
          <a:lstStyle>
            <a:lvl1pPr>
              <a:defRPr/>
            </a:lvl1pPr>
          </a:lstStyle>
          <a:p>
            <a:pPr>
              <a:defRPr/>
            </a:pPr>
            <a:fld id="{96AD4B97-FAAA-E443-B5CF-2FA1001AA39A}" type="slidenum">
              <a:rPr lang="en-US" altLang="en-US"/>
              <a:pPr>
                <a:defRPr/>
              </a:pPr>
              <a:t>‹#›</a:t>
            </a:fld>
            <a:endParaRPr lang="en-US" altLang="en-US"/>
          </a:p>
        </p:txBody>
      </p:sp>
    </p:spTree>
    <p:extLst>
      <p:ext uri="{BB962C8B-B14F-4D97-AF65-F5344CB8AC3E}">
        <p14:creationId xmlns:p14="http://schemas.microsoft.com/office/powerpoint/2010/main" val="95892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124085-E224-2883-5FAC-E719063C14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B020F9-D373-C261-E1EB-5F5BA1F038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087F462-677F-CAE7-2880-F58C3387F86B}"/>
              </a:ext>
            </a:extLst>
          </p:cNvPr>
          <p:cNvSpPr>
            <a:spLocks noGrp="1" noChangeArrowheads="1"/>
          </p:cNvSpPr>
          <p:nvPr>
            <p:ph type="sldNum" sz="quarter" idx="12"/>
          </p:nvPr>
        </p:nvSpPr>
        <p:spPr>
          <a:ln/>
        </p:spPr>
        <p:txBody>
          <a:bodyPr/>
          <a:lstStyle>
            <a:lvl1pPr>
              <a:defRPr/>
            </a:lvl1pPr>
          </a:lstStyle>
          <a:p>
            <a:pPr>
              <a:defRPr/>
            </a:pPr>
            <a:fld id="{D837D6B0-52F9-5D41-BBC2-3AEBB52E3B2D}" type="slidenum">
              <a:rPr lang="en-US" altLang="en-US"/>
              <a:pPr>
                <a:defRPr/>
              </a:pPr>
              <a:t>‹#›</a:t>
            </a:fld>
            <a:endParaRPr lang="en-US" altLang="en-US"/>
          </a:p>
        </p:txBody>
      </p:sp>
    </p:spTree>
    <p:extLst>
      <p:ext uri="{BB962C8B-B14F-4D97-AF65-F5344CB8AC3E}">
        <p14:creationId xmlns:p14="http://schemas.microsoft.com/office/powerpoint/2010/main" val="363392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205D2A-4CF6-D678-897D-A4F9BA86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06FE0C-B697-705C-0525-C58B154889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CD01D83-4098-4011-E193-F4FFAB38D2A9}"/>
              </a:ext>
            </a:extLst>
          </p:cNvPr>
          <p:cNvSpPr>
            <a:spLocks noGrp="1" noChangeArrowheads="1"/>
          </p:cNvSpPr>
          <p:nvPr>
            <p:ph type="sldNum" sz="quarter" idx="12"/>
          </p:nvPr>
        </p:nvSpPr>
        <p:spPr>
          <a:ln/>
        </p:spPr>
        <p:txBody>
          <a:bodyPr/>
          <a:lstStyle>
            <a:lvl1pPr>
              <a:defRPr/>
            </a:lvl1pPr>
          </a:lstStyle>
          <a:p>
            <a:pPr>
              <a:defRPr/>
            </a:pPr>
            <a:fld id="{8F7F9843-002D-A145-A19F-2FE956E18EB4}" type="slidenum">
              <a:rPr lang="en-US" altLang="en-US"/>
              <a:pPr>
                <a:defRPr/>
              </a:pPr>
              <a:t>‹#›</a:t>
            </a:fld>
            <a:endParaRPr lang="en-US" altLang="en-US"/>
          </a:p>
        </p:txBody>
      </p:sp>
    </p:spTree>
    <p:extLst>
      <p:ext uri="{BB962C8B-B14F-4D97-AF65-F5344CB8AC3E}">
        <p14:creationId xmlns:p14="http://schemas.microsoft.com/office/powerpoint/2010/main" val="213795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A15485-6060-D309-DDED-A6F34EAA07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4257DA-488B-D38C-BBD3-7A3B8BBE2F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601EACF-5B9B-7B18-22A1-582A75C735DE}"/>
              </a:ext>
            </a:extLst>
          </p:cNvPr>
          <p:cNvSpPr>
            <a:spLocks noGrp="1" noChangeArrowheads="1"/>
          </p:cNvSpPr>
          <p:nvPr>
            <p:ph type="sldNum" sz="quarter" idx="12"/>
          </p:nvPr>
        </p:nvSpPr>
        <p:spPr>
          <a:ln/>
        </p:spPr>
        <p:txBody>
          <a:bodyPr/>
          <a:lstStyle>
            <a:lvl1pPr>
              <a:defRPr/>
            </a:lvl1pPr>
          </a:lstStyle>
          <a:p>
            <a:pPr>
              <a:defRPr/>
            </a:pPr>
            <a:fld id="{E3CBF142-FC4D-7A49-AB75-19016EBEC08E}" type="slidenum">
              <a:rPr lang="en-US" altLang="en-US"/>
              <a:pPr>
                <a:defRPr/>
              </a:pPr>
              <a:t>‹#›</a:t>
            </a:fld>
            <a:endParaRPr lang="en-US" altLang="en-US"/>
          </a:p>
        </p:txBody>
      </p:sp>
    </p:spTree>
    <p:extLst>
      <p:ext uri="{BB962C8B-B14F-4D97-AF65-F5344CB8AC3E}">
        <p14:creationId xmlns:p14="http://schemas.microsoft.com/office/powerpoint/2010/main" val="137633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C59D80-44EA-292D-7883-35FE137E31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5FE88-AA69-B13F-BEC7-BE95004C4A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C8C1F1-C911-58F6-938C-DEE86CA358C5}"/>
              </a:ext>
            </a:extLst>
          </p:cNvPr>
          <p:cNvSpPr>
            <a:spLocks noGrp="1" noChangeArrowheads="1"/>
          </p:cNvSpPr>
          <p:nvPr>
            <p:ph type="sldNum" sz="quarter" idx="12"/>
          </p:nvPr>
        </p:nvSpPr>
        <p:spPr>
          <a:ln/>
        </p:spPr>
        <p:txBody>
          <a:bodyPr/>
          <a:lstStyle>
            <a:lvl1pPr>
              <a:defRPr/>
            </a:lvl1pPr>
          </a:lstStyle>
          <a:p>
            <a:pPr>
              <a:defRPr/>
            </a:pPr>
            <a:fld id="{301FFC6C-FF29-C745-B62D-CD27113A346D}" type="slidenum">
              <a:rPr lang="en-US" altLang="en-US"/>
              <a:pPr>
                <a:defRPr/>
              </a:pPr>
              <a:t>‹#›</a:t>
            </a:fld>
            <a:endParaRPr lang="en-US" altLang="en-US"/>
          </a:p>
        </p:txBody>
      </p:sp>
    </p:spTree>
    <p:extLst>
      <p:ext uri="{BB962C8B-B14F-4D97-AF65-F5344CB8AC3E}">
        <p14:creationId xmlns:p14="http://schemas.microsoft.com/office/powerpoint/2010/main" val="3753416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CB5060-6D28-375B-8DB9-A60E27733D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A480C-65C7-8452-E9B5-4EB231E8B9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FF86BA6-DA9B-2456-418C-D1E02A2443C7}"/>
              </a:ext>
            </a:extLst>
          </p:cNvPr>
          <p:cNvSpPr>
            <a:spLocks noGrp="1" noChangeArrowheads="1"/>
          </p:cNvSpPr>
          <p:nvPr>
            <p:ph type="sldNum" sz="quarter" idx="12"/>
          </p:nvPr>
        </p:nvSpPr>
        <p:spPr>
          <a:ln/>
        </p:spPr>
        <p:txBody>
          <a:bodyPr/>
          <a:lstStyle>
            <a:lvl1pPr>
              <a:defRPr/>
            </a:lvl1pPr>
          </a:lstStyle>
          <a:p>
            <a:pPr>
              <a:defRPr/>
            </a:pPr>
            <a:fld id="{1D5417A4-3AB3-9F4E-B025-B6FA22E8355F}" type="slidenum">
              <a:rPr lang="en-US" altLang="en-US"/>
              <a:pPr>
                <a:defRPr/>
              </a:pPr>
              <a:t>‹#›</a:t>
            </a:fld>
            <a:endParaRPr lang="en-US" altLang="en-US"/>
          </a:p>
        </p:txBody>
      </p:sp>
    </p:spTree>
    <p:extLst>
      <p:ext uri="{BB962C8B-B14F-4D97-AF65-F5344CB8AC3E}">
        <p14:creationId xmlns:p14="http://schemas.microsoft.com/office/powerpoint/2010/main" val="222190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0F8371-F84E-24CA-A8F8-2B3599F1B9F1}"/>
              </a:ext>
            </a:extLst>
          </p:cNvPr>
          <p:cNvSpPr>
            <a:spLocks noGrp="1" noChangeArrowheads="1"/>
          </p:cNvSpPr>
          <p:nvPr>
            <p:ph type="dt" sz="half" idx="10"/>
          </p:nvPr>
        </p:nvSpPr>
        <p:spPr>
          <a:ln/>
        </p:spPr>
        <p:txBody>
          <a:bodyPr/>
          <a:lstStyle>
            <a:lvl1pPr>
              <a:defRPr/>
            </a:lvl1pPr>
          </a:lstStyle>
          <a:p>
            <a:pPr>
              <a:defRPr/>
            </a:pPr>
            <a:fld id="{78362F9A-2168-4A4D-8460-B983F8E7410D}" type="datetime1">
              <a:rPr lang="en-US" altLang="en-US"/>
              <a:pPr>
                <a:defRPr/>
              </a:pPr>
              <a:t>9/25/24</a:t>
            </a:fld>
            <a:endParaRPr lang="en-US" altLang="en-US"/>
          </a:p>
        </p:txBody>
      </p:sp>
      <p:sp>
        <p:nvSpPr>
          <p:cNvPr id="5" name="Rectangle 5">
            <a:extLst>
              <a:ext uri="{FF2B5EF4-FFF2-40B4-BE49-F238E27FC236}">
                <a16:creationId xmlns:a16="http://schemas.microsoft.com/office/drawing/2014/main" id="{9CAFE982-F4E1-0D12-1FDB-BFCDB12BDE4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E3CB3FC-5900-ED64-210F-D1AD1A254C21}"/>
              </a:ext>
            </a:extLst>
          </p:cNvPr>
          <p:cNvSpPr>
            <a:spLocks noGrp="1" noChangeArrowheads="1"/>
          </p:cNvSpPr>
          <p:nvPr>
            <p:ph type="sldNum" sz="quarter" idx="12"/>
          </p:nvPr>
        </p:nvSpPr>
        <p:spPr>
          <a:ln/>
        </p:spPr>
        <p:txBody>
          <a:bodyPr/>
          <a:lstStyle>
            <a:lvl1pPr>
              <a:defRPr/>
            </a:lvl1pPr>
          </a:lstStyle>
          <a:p>
            <a:pPr>
              <a:defRPr/>
            </a:pPr>
            <a:fld id="{DF0F288A-7B6D-BC4A-BEED-C43AC0D370D5}" type="slidenum">
              <a:rPr lang="en-US" altLang="en-US"/>
              <a:pPr>
                <a:defRPr/>
              </a:pPr>
              <a:t>‹#›</a:t>
            </a:fld>
            <a:endParaRPr lang="en-US" altLang="en-US"/>
          </a:p>
        </p:txBody>
      </p:sp>
    </p:spTree>
    <p:extLst>
      <p:ext uri="{BB962C8B-B14F-4D97-AF65-F5344CB8AC3E}">
        <p14:creationId xmlns:p14="http://schemas.microsoft.com/office/powerpoint/2010/main" val="132216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0C7C1-BC65-0381-3406-99FA67942270}"/>
              </a:ext>
            </a:extLst>
          </p:cNvPr>
          <p:cNvSpPr>
            <a:spLocks noGrp="1" noChangeArrowheads="1"/>
          </p:cNvSpPr>
          <p:nvPr>
            <p:ph type="dt" sz="half" idx="10"/>
          </p:nvPr>
        </p:nvSpPr>
        <p:spPr>
          <a:ln/>
        </p:spPr>
        <p:txBody>
          <a:bodyPr/>
          <a:lstStyle>
            <a:lvl1pPr>
              <a:defRPr/>
            </a:lvl1pPr>
          </a:lstStyle>
          <a:p>
            <a:pPr>
              <a:defRPr/>
            </a:pPr>
            <a:fld id="{412EA0CA-574C-B948-90BC-2C29B45D5DD5}" type="datetime1">
              <a:rPr lang="en-US" altLang="en-US"/>
              <a:pPr>
                <a:defRPr/>
              </a:pPr>
              <a:t>9/25/24</a:t>
            </a:fld>
            <a:endParaRPr lang="en-US" altLang="en-US"/>
          </a:p>
        </p:txBody>
      </p:sp>
      <p:sp>
        <p:nvSpPr>
          <p:cNvPr id="5" name="Rectangle 5">
            <a:extLst>
              <a:ext uri="{FF2B5EF4-FFF2-40B4-BE49-F238E27FC236}">
                <a16:creationId xmlns:a16="http://schemas.microsoft.com/office/drawing/2014/main" id="{29EFF1C1-D740-6BCE-CC26-EF73CF93B43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47FE41B-52A1-4ABA-02BD-53A968239837}"/>
              </a:ext>
            </a:extLst>
          </p:cNvPr>
          <p:cNvSpPr>
            <a:spLocks noGrp="1" noChangeArrowheads="1"/>
          </p:cNvSpPr>
          <p:nvPr>
            <p:ph type="sldNum" sz="quarter" idx="12"/>
          </p:nvPr>
        </p:nvSpPr>
        <p:spPr>
          <a:ln/>
        </p:spPr>
        <p:txBody>
          <a:bodyPr/>
          <a:lstStyle>
            <a:lvl1pPr>
              <a:defRPr/>
            </a:lvl1pPr>
          </a:lstStyle>
          <a:p>
            <a:pPr>
              <a:defRPr/>
            </a:pPr>
            <a:fld id="{A38B235C-C7A4-0B43-8BB4-55CAF3B38A5C}" type="slidenum">
              <a:rPr lang="en-US" altLang="en-US"/>
              <a:pPr>
                <a:defRPr/>
              </a:pPr>
              <a:t>‹#›</a:t>
            </a:fld>
            <a:endParaRPr lang="en-US" altLang="en-US"/>
          </a:p>
        </p:txBody>
      </p:sp>
    </p:spTree>
    <p:extLst>
      <p:ext uri="{BB962C8B-B14F-4D97-AF65-F5344CB8AC3E}">
        <p14:creationId xmlns:p14="http://schemas.microsoft.com/office/powerpoint/2010/main" val="1120561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DAB3A2-9D9D-EC43-3F7C-672929A0BDDA}"/>
              </a:ext>
            </a:extLst>
          </p:cNvPr>
          <p:cNvSpPr>
            <a:spLocks noGrp="1" noChangeArrowheads="1"/>
          </p:cNvSpPr>
          <p:nvPr>
            <p:ph type="dt" sz="half" idx="10"/>
          </p:nvPr>
        </p:nvSpPr>
        <p:spPr>
          <a:ln/>
        </p:spPr>
        <p:txBody>
          <a:bodyPr/>
          <a:lstStyle>
            <a:lvl1pPr>
              <a:defRPr/>
            </a:lvl1pPr>
          </a:lstStyle>
          <a:p>
            <a:pPr>
              <a:defRPr/>
            </a:pPr>
            <a:fld id="{F70D88C7-B84B-DD4B-9B76-C27EFB093E40}" type="datetime1">
              <a:rPr lang="en-US" altLang="en-US"/>
              <a:pPr>
                <a:defRPr/>
              </a:pPr>
              <a:t>9/25/24</a:t>
            </a:fld>
            <a:endParaRPr lang="en-US" altLang="en-US"/>
          </a:p>
        </p:txBody>
      </p:sp>
      <p:sp>
        <p:nvSpPr>
          <p:cNvPr id="5" name="Rectangle 5">
            <a:extLst>
              <a:ext uri="{FF2B5EF4-FFF2-40B4-BE49-F238E27FC236}">
                <a16:creationId xmlns:a16="http://schemas.microsoft.com/office/drawing/2014/main" id="{06FDF45A-0265-ADE7-486A-CC262455890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01ED81F-6133-45C1-A734-F769D0AEA773}"/>
              </a:ext>
            </a:extLst>
          </p:cNvPr>
          <p:cNvSpPr>
            <a:spLocks noGrp="1" noChangeArrowheads="1"/>
          </p:cNvSpPr>
          <p:nvPr>
            <p:ph type="sldNum" sz="quarter" idx="12"/>
          </p:nvPr>
        </p:nvSpPr>
        <p:spPr>
          <a:ln/>
        </p:spPr>
        <p:txBody>
          <a:bodyPr/>
          <a:lstStyle>
            <a:lvl1pPr>
              <a:defRPr/>
            </a:lvl1pPr>
          </a:lstStyle>
          <a:p>
            <a:pPr>
              <a:defRPr/>
            </a:pPr>
            <a:fld id="{394AC5F9-3390-404C-85FE-EC8298F9F0F3}" type="slidenum">
              <a:rPr lang="en-US" altLang="en-US"/>
              <a:pPr>
                <a:defRPr/>
              </a:pPr>
              <a:t>‹#›</a:t>
            </a:fld>
            <a:endParaRPr lang="en-US" altLang="en-US"/>
          </a:p>
        </p:txBody>
      </p:sp>
    </p:spTree>
    <p:extLst>
      <p:ext uri="{BB962C8B-B14F-4D97-AF65-F5344CB8AC3E}">
        <p14:creationId xmlns:p14="http://schemas.microsoft.com/office/powerpoint/2010/main" val="2353306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E1F5F9-E7C8-EC0B-516A-1859BE343AB7}"/>
              </a:ext>
            </a:extLst>
          </p:cNvPr>
          <p:cNvSpPr>
            <a:spLocks noGrp="1" noChangeArrowheads="1"/>
          </p:cNvSpPr>
          <p:nvPr>
            <p:ph type="dt" sz="half" idx="10"/>
          </p:nvPr>
        </p:nvSpPr>
        <p:spPr>
          <a:ln/>
        </p:spPr>
        <p:txBody>
          <a:bodyPr/>
          <a:lstStyle>
            <a:lvl1pPr>
              <a:defRPr/>
            </a:lvl1pPr>
          </a:lstStyle>
          <a:p>
            <a:pPr>
              <a:defRPr/>
            </a:pPr>
            <a:fld id="{B1B85A13-F1FA-FC4B-9408-DEC693F7EA0E}" type="datetime1">
              <a:rPr lang="en-US" altLang="en-US"/>
              <a:pPr>
                <a:defRPr/>
              </a:pPr>
              <a:t>9/25/24</a:t>
            </a:fld>
            <a:endParaRPr lang="en-US" altLang="en-US"/>
          </a:p>
        </p:txBody>
      </p:sp>
      <p:sp>
        <p:nvSpPr>
          <p:cNvPr id="6" name="Rectangle 5">
            <a:extLst>
              <a:ext uri="{FF2B5EF4-FFF2-40B4-BE49-F238E27FC236}">
                <a16:creationId xmlns:a16="http://schemas.microsoft.com/office/drawing/2014/main" id="{C1814AA4-EBFD-708B-2448-F13EBC04562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8F65CB8-3707-CAEF-E638-822C0EA2432E}"/>
              </a:ext>
            </a:extLst>
          </p:cNvPr>
          <p:cNvSpPr>
            <a:spLocks noGrp="1" noChangeArrowheads="1"/>
          </p:cNvSpPr>
          <p:nvPr>
            <p:ph type="sldNum" sz="quarter" idx="12"/>
          </p:nvPr>
        </p:nvSpPr>
        <p:spPr>
          <a:ln/>
        </p:spPr>
        <p:txBody>
          <a:bodyPr/>
          <a:lstStyle>
            <a:lvl1pPr>
              <a:defRPr/>
            </a:lvl1pPr>
          </a:lstStyle>
          <a:p>
            <a:pPr>
              <a:defRPr/>
            </a:pPr>
            <a:fld id="{65F49370-1FB2-F548-B8F2-10346C9F6EE6}" type="slidenum">
              <a:rPr lang="en-US" altLang="en-US"/>
              <a:pPr>
                <a:defRPr/>
              </a:pPr>
              <a:t>‹#›</a:t>
            </a:fld>
            <a:endParaRPr lang="en-US" altLang="en-US"/>
          </a:p>
        </p:txBody>
      </p:sp>
    </p:spTree>
    <p:extLst>
      <p:ext uri="{BB962C8B-B14F-4D97-AF65-F5344CB8AC3E}">
        <p14:creationId xmlns:p14="http://schemas.microsoft.com/office/powerpoint/2010/main" val="118567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B7228-BD44-0899-32E0-3757E79225B3}"/>
              </a:ext>
            </a:extLst>
          </p:cNvPr>
          <p:cNvSpPr>
            <a:spLocks noGrp="1" noChangeArrowheads="1"/>
          </p:cNvSpPr>
          <p:nvPr>
            <p:ph type="dt" sz="half" idx="10"/>
          </p:nvPr>
        </p:nvSpPr>
        <p:spPr>
          <a:ln/>
        </p:spPr>
        <p:txBody>
          <a:bodyPr/>
          <a:lstStyle>
            <a:lvl1pPr>
              <a:defRPr/>
            </a:lvl1pPr>
          </a:lstStyle>
          <a:p>
            <a:pPr>
              <a:defRPr/>
            </a:pPr>
            <a:fld id="{32A66DAB-D9A2-894A-ABD2-41722567A335}" type="datetime1">
              <a:rPr lang="en-US" altLang="en-US"/>
              <a:pPr>
                <a:defRPr/>
              </a:pPr>
              <a:t>9/25/24</a:t>
            </a:fld>
            <a:endParaRPr lang="en-US" altLang="en-US"/>
          </a:p>
        </p:txBody>
      </p:sp>
      <p:sp>
        <p:nvSpPr>
          <p:cNvPr id="8" name="Rectangle 5">
            <a:extLst>
              <a:ext uri="{FF2B5EF4-FFF2-40B4-BE49-F238E27FC236}">
                <a16:creationId xmlns:a16="http://schemas.microsoft.com/office/drawing/2014/main" id="{60BCAC27-E9C3-129A-73D7-88A77FF2612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117D4535-8BB8-705A-A1DD-E3DB380396A6}"/>
              </a:ext>
            </a:extLst>
          </p:cNvPr>
          <p:cNvSpPr>
            <a:spLocks noGrp="1" noChangeArrowheads="1"/>
          </p:cNvSpPr>
          <p:nvPr>
            <p:ph type="sldNum" sz="quarter" idx="12"/>
          </p:nvPr>
        </p:nvSpPr>
        <p:spPr>
          <a:ln/>
        </p:spPr>
        <p:txBody>
          <a:bodyPr/>
          <a:lstStyle>
            <a:lvl1pPr>
              <a:defRPr/>
            </a:lvl1pPr>
          </a:lstStyle>
          <a:p>
            <a:pPr>
              <a:defRPr/>
            </a:pPr>
            <a:fld id="{A2BE1844-A933-B845-96DB-9D1C9E0868B4}" type="slidenum">
              <a:rPr lang="en-US" altLang="en-US"/>
              <a:pPr>
                <a:defRPr/>
              </a:pPr>
              <a:t>‹#›</a:t>
            </a:fld>
            <a:endParaRPr lang="en-US" altLang="en-US"/>
          </a:p>
        </p:txBody>
      </p:sp>
    </p:spTree>
    <p:extLst>
      <p:ext uri="{BB962C8B-B14F-4D97-AF65-F5344CB8AC3E}">
        <p14:creationId xmlns:p14="http://schemas.microsoft.com/office/powerpoint/2010/main" val="157928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75B8E9-6C82-2400-2B37-E649C7E3134D}"/>
              </a:ext>
            </a:extLst>
          </p:cNvPr>
          <p:cNvSpPr>
            <a:spLocks noGrp="1" noChangeArrowheads="1"/>
          </p:cNvSpPr>
          <p:nvPr>
            <p:ph type="dt" sz="half" idx="10"/>
          </p:nvPr>
        </p:nvSpPr>
        <p:spPr>
          <a:ln/>
        </p:spPr>
        <p:txBody>
          <a:bodyPr/>
          <a:lstStyle>
            <a:lvl1pPr>
              <a:defRPr/>
            </a:lvl1pPr>
          </a:lstStyle>
          <a:p>
            <a:pPr>
              <a:defRPr/>
            </a:pPr>
            <a:fld id="{B06FBF18-073D-3A4A-9ED4-E8212169E7ED}" type="datetime1">
              <a:rPr lang="en-US" altLang="en-US"/>
              <a:pPr>
                <a:defRPr/>
              </a:pPr>
              <a:t>9/25/24</a:t>
            </a:fld>
            <a:endParaRPr lang="en-US" altLang="en-US"/>
          </a:p>
        </p:txBody>
      </p:sp>
      <p:sp>
        <p:nvSpPr>
          <p:cNvPr id="4" name="Rectangle 5">
            <a:extLst>
              <a:ext uri="{FF2B5EF4-FFF2-40B4-BE49-F238E27FC236}">
                <a16:creationId xmlns:a16="http://schemas.microsoft.com/office/drawing/2014/main" id="{CC09432A-E920-0235-B91E-BDAE2E193BE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AE8A220A-7937-EF03-2EE9-EAEDC33E116F}"/>
              </a:ext>
            </a:extLst>
          </p:cNvPr>
          <p:cNvSpPr>
            <a:spLocks noGrp="1" noChangeArrowheads="1"/>
          </p:cNvSpPr>
          <p:nvPr>
            <p:ph type="sldNum" sz="quarter" idx="12"/>
          </p:nvPr>
        </p:nvSpPr>
        <p:spPr>
          <a:ln/>
        </p:spPr>
        <p:txBody>
          <a:bodyPr/>
          <a:lstStyle>
            <a:lvl1pPr>
              <a:defRPr/>
            </a:lvl1pPr>
          </a:lstStyle>
          <a:p>
            <a:pPr>
              <a:defRPr/>
            </a:pPr>
            <a:fld id="{022E4EA4-44BB-C542-ADBF-4200C560DCC3}" type="slidenum">
              <a:rPr lang="en-US" altLang="en-US"/>
              <a:pPr>
                <a:defRPr/>
              </a:pPr>
              <a:t>‹#›</a:t>
            </a:fld>
            <a:endParaRPr lang="en-US" altLang="en-US"/>
          </a:p>
        </p:txBody>
      </p:sp>
    </p:spTree>
    <p:extLst>
      <p:ext uri="{BB962C8B-B14F-4D97-AF65-F5344CB8AC3E}">
        <p14:creationId xmlns:p14="http://schemas.microsoft.com/office/powerpoint/2010/main" val="2826989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C3E404-78E5-7C36-C076-A97E444F323C}"/>
              </a:ext>
            </a:extLst>
          </p:cNvPr>
          <p:cNvSpPr>
            <a:spLocks noGrp="1" noChangeArrowheads="1"/>
          </p:cNvSpPr>
          <p:nvPr>
            <p:ph type="dt" sz="half" idx="10"/>
          </p:nvPr>
        </p:nvSpPr>
        <p:spPr>
          <a:ln/>
        </p:spPr>
        <p:txBody>
          <a:bodyPr/>
          <a:lstStyle>
            <a:lvl1pPr>
              <a:defRPr/>
            </a:lvl1pPr>
          </a:lstStyle>
          <a:p>
            <a:pPr>
              <a:defRPr/>
            </a:pPr>
            <a:fld id="{50ADAAEB-31F3-F44E-9475-82BB9A53E8FD}" type="datetime1">
              <a:rPr lang="en-US" altLang="en-US"/>
              <a:pPr>
                <a:defRPr/>
              </a:pPr>
              <a:t>9/25/24</a:t>
            </a:fld>
            <a:endParaRPr lang="en-US" altLang="en-US"/>
          </a:p>
        </p:txBody>
      </p:sp>
      <p:sp>
        <p:nvSpPr>
          <p:cNvPr id="3" name="Rectangle 5">
            <a:extLst>
              <a:ext uri="{FF2B5EF4-FFF2-40B4-BE49-F238E27FC236}">
                <a16:creationId xmlns:a16="http://schemas.microsoft.com/office/drawing/2014/main" id="{F3E2F59C-72B4-6FFE-F9A5-F18BED5D5B0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E3C4270A-87D9-CC19-C7EE-816DF6EF4FB0}"/>
              </a:ext>
            </a:extLst>
          </p:cNvPr>
          <p:cNvSpPr>
            <a:spLocks noGrp="1" noChangeArrowheads="1"/>
          </p:cNvSpPr>
          <p:nvPr>
            <p:ph type="sldNum" sz="quarter" idx="12"/>
          </p:nvPr>
        </p:nvSpPr>
        <p:spPr>
          <a:ln/>
        </p:spPr>
        <p:txBody>
          <a:bodyPr/>
          <a:lstStyle>
            <a:lvl1pPr>
              <a:defRPr/>
            </a:lvl1pPr>
          </a:lstStyle>
          <a:p>
            <a:pPr>
              <a:defRPr/>
            </a:pPr>
            <a:fld id="{B1B281A3-5C35-FC4A-9621-5A76D87A3459}" type="slidenum">
              <a:rPr lang="en-US" altLang="en-US"/>
              <a:pPr>
                <a:defRPr/>
              </a:pPr>
              <a:t>‹#›</a:t>
            </a:fld>
            <a:endParaRPr lang="en-US" altLang="en-US"/>
          </a:p>
        </p:txBody>
      </p:sp>
    </p:spTree>
    <p:extLst>
      <p:ext uri="{BB962C8B-B14F-4D97-AF65-F5344CB8AC3E}">
        <p14:creationId xmlns:p14="http://schemas.microsoft.com/office/powerpoint/2010/main" val="83522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A2D9FB-8FD3-F148-CF2A-BA8C459F12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8385F-CA1F-92F3-F23D-CF834FE038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61D53DB-5B80-128E-18FF-F2C1C42DB71D}"/>
              </a:ext>
            </a:extLst>
          </p:cNvPr>
          <p:cNvSpPr>
            <a:spLocks noGrp="1" noChangeArrowheads="1"/>
          </p:cNvSpPr>
          <p:nvPr>
            <p:ph type="sldNum" sz="quarter" idx="12"/>
          </p:nvPr>
        </p:nvSpPr>
        <p:spPr>
          <a:ln/>
        </p:spPr>
        <p:txBody>
          <a:bodyPr/>
          <a:lstStyle>
            <a:lvl1pPr>
              <a:defRPr/>
            </a:lvl1pPr>
          </a:lstStyle>
          <a:p>
            <a:pPr>
              <a:defRPr/>
            </a:pPr>
            <a:fld id="{04B43D73-B519-D84D-8E34-205D83EDCC08}" type="slidenum">
              <a:rPr lang="en-US" altLang="en-US"/>
              <a:pPr>
                <a:defRPr/>
              </a:pPr>
              <a:t>‹#›</a:t>
            </a:fld>
            <a:endParaRPr lang="en-US" altLang="en-US"/>
          </a:p>
        </p:txBody>
      </p:sp>
    </p:spTree>
    <p:extLst>
      <p:ext uri="{BB962C8B-B14F-4D97-AF65-F5344CB8AC3E}">
        <p14:creationId xmlns:p14="http://schemas.microsoft.com/office/powerpoint/2010/main" val="2138207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A3B172-5EBB-8845-8EB2-062CBA2F8D3B}"/>
              </a:ext>
            </a:extLst>
          </p:cNvPr>
          <p:cNvSpPr>
            <a:spLocks noGrp="1" noChangeArrowheads="1"/>
          </p:cNvSpPr>
          <p:nvPr>
            <p:ph type="dt" sz="half" idx="10"/>
          </p:nvPr>
        </p:nvSpPr>
        <p:spPr>
          <a:ln/>
        </p:spPr>
        <p:txBody>
          <a:bodyPr/>
          <a:lstStyle>
            <a:lvl1pPr>
              <a:defRPr/>
            </a:lvl1pPr>
          </a:lstStyle>
          <a:p>
            <a:pPr>
              <a:defRPr/>
            </a:pPr>
            <a:fld id="{DC3B653D-5BA0-5743-924C-5595C140D624}" type="datetime1">
              <a:rPr lang="en-US" altLang="en-US"/>
              <a:pPr>
                <a:defRPr/>
              </a:pPr>
              <a:t>9/25/24</a:t>
            </a:fld>
            <a:endParaRPr lang="en-US" altLang="en-US"/>
          </a:p>
        </p:txBody>
      </p:sp>
      <p:sp>
        <p:nvSpPr>
          <p:cNvPr id="6" name="Rectangle 5">
            <a:extLst>
              <a:ext uri="{FF2B5EF4-FFF2-40B4-BE49-F238E27FC236}">
                <a16:creationId xmlns:a16="http://schemas.microsoft.com/office/drawing/2014/main" id="{8810F590-AF39-84D8-52A6-B8D0AB59CB6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02B7BB5F-58EA-23E6-AED6-38BB0C3049F9}"/>
              </a:ext>
            </a:extLst>
          </p:cNvPr>
          <p:cNvSpPr>
            <a:spLocks noGrp="1" noChangeArrowheads="1"/>
          </p:cNvSpPr>
          <p:nvPr>
            <p:ph type="sldNum" sz="quarter" idx="12"/>
          </p:nvPr>
        </p:nvSpPr>
        <p:spPr>
          <a:ln/>
        </p:spPr>
        <p:txBody>
          <a:bodyPr/>
          <a:lstStyle>
            <a:lvl1pPr>
              <a:defRPr/>
            </a:lvl1pPr>
          </a:lstStyle>
          <a:p>
            <a:pPr>
              <a:defRPr/>
            </a:pPr>
            <a:fld id="{302D3900-E483-CB49-B46C-1BE95DCE508A}" type="slidenum">
              <a:rPr lang="en-US" altLang="en-US"/>
              <a:pPr>
                <a:defRPr/>
              </a:pPr>
              <a:t>‹#›</a:t>
            </a:fld>
            <a:endParaRPr lang="en-US" altLang="en-US"/>
          </a:p>
        </p:txBody>
      </p:sp>
    </p:spTree>
    <p:extLst>
      <p:ext uri="{BB962C8B-B14F-4D97-AF65-F5344CB8AC3E}">
        <p14:creationId xmlns:p14="http://schemas.microsoft.com/office/powerpoint/2010/main" val="1432728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FEE3D8-17F1-AF69-251E-65E2984BED02}"/>
              </a:ext>
            </a:extLst>
          </p:cNvPr>
          <p:cNvSpPr>
            <a:spLocks noGrp="1" noChangeArrowheads="1"/>
          </p:cNvSpPr>
          <p:nvPr>
            <p:ph type="dt" sz="half" idx="10"/>
          </p:nvPr>
        </p:nvSpPr>
        <p:spPr>
          <a:ln/>
        </p:spPr>
        <p:txBody>
          <a:bodyPr/>
          <a:lstStyle>
            <a:lvl1pPr>
              <a:defRPr/>
            </a:lvl1pPr>
          </a:lstStyle>
          <a:p>
            <a:pPr>
              <a:defRPr/>
            </a:pPr>
            <a:fld id="{3AB580A3-FD57-A949-B217-2AFC4933517B}" type="datetime1">
              <a:rPr lang="en-US" altLang="en-US"/>
              <a:pPr>
                <a:defRPr/>
              </a:pPr>
              <a:t>9/25/24</a:t>
            </a:fld>
            <a:endParaRPr lang="en-US" altLang="en-US"/>
          </a:p>
        </p:txBody>
      </p:sp>
      <p:sp>
        <p:nvSpPr>
          <p:cNvPr id="6" name="Rectangle 5">
            <a:extLst>
              <a:ext uri="{FF2B5EF4-FFF2-40B4-BE49-F238E27FC236}">
                <a16:creationId xmlns:a16="http://schemas.microsoft.com/office/drawing/2014/main" id="{039AEFB9-0323-DE94-AE3C-D7702A6FC56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D7A0B95-F55F-CE8A-A4A2-4D2D7362D8F3}"/>
              </a:ext>
            </a:extLst>
          </p:cNvPr>
          <p:cNvSpPr>
            <a:spLocks noGrp="1" noChangeArrowheads="1"/>
          </p:cNvSpPr>
          <p:nvPr>
            <p:ph type="sldNum" sz="quarter" idx="12"/>
          </p:nvPr>
        </p:nvSpPr>
        <p:spPr>
          <a:ln/>
        </p:spPr>
        <p:txBody>
          <a:bodyPr/>
          <a:lstStyle>
            <a:lvl1pPr>
              <a:defRPr/>
            </a:lvl1pPr>
          </a:lstStyle>
          <a:p>
            <a:pPr>
              <a:defRPr/>
            </a:pPr>
            <a:fld id="{279D0B50-BD6D-7A4C-84BB-0660FBDF7503}" type="slidenum">
              <a:rPr lang="en-US" altLang="en-US"/>
              <a:pPr>
                <a:defRPr/>
              </a:pPr>
              <a:t>‹#›</a:t>
            </a:fld>
            <a:endParaRPr lang="en-US" altLang="en-US"/>
          </a:p>
        </p:txBody>
      </p:sp>
    </p:spTree>
    <p:extLst>
      <p:ext uri="{BB962C8B-B14F-4D97-AF65-F5344CB8AC3E}">
        <p14:creationId xmlns:p14="http://schemas.microsoft.com/office/powerpoint/2010/main" val="3776714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245B8-537E-E516-C490-5A572510791D}"/>
              </a:ext>
            </a:extLst>
          </p:cNvPr>
          <p:cNvSpPr>
            <a:spLocks noGrp="1" noChangeArrowheads="1"/>
          </p:cNvSpPr>
          <p:nvPr>
            <p:ph type="dt" sz="half" idx="10"/>
          </p:nvPr>
        </p:nvSpPr>
        <p:spPr>
          <a:ln/>
        </p:spPr>
        <p:txBody>
          <a:bodyPr/>
          <a:lstStyle>
            <a:lvl1pPr>
              <a:defRPr/>
            </a:lvl1pPr>
          </a:lstStyle>
          <a:p>
            <a:pPr>
              <a:defRPr/>
            </a:pPr>
            <a:fld id="{B86AD4F6-3C39-164D-9C29-A5B04BA035E0}" type="datetime1">
              <a:rPr lang="en-US" altLang="en-US"/>
              <a:pPr>
                <a:defRPr/>
              </a:pPr>
              <a:t>9/25/24</a:t>
            </a:fld>
            <a:endParaRPr lang="en-US" altLang="en-US"/>
          </a:p>
        </p:txBody>
      </p:sp>
      <p:sp>
        <p:nvSpPr>
          <p:cNvPr id="5" name="Rectangle 5">
            <a:extLst>
              <a:ext uri="{FF2B5EF4-FFF2-40B4-BE49-F238E27FC236}">
                <a16:creationId xmlns:a16="http://schemas.microsoft.com/office/drawing/2014/main" id="{FAE54B5D-C7A2-CED4-13DE-4F18974B8BC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D792773-2D2A-6BAB-09E2-7FA3F92244DE}"/>
              </a:ext>
            </a:extLst>
          </p:cNvPr>
          <p:cNvSpPr>
            <a:spLocks noGrp="1" noChangeArrowheads="1"/>
          </p:cNvSpPr>
          <p:nvPr>
            <p:ph type="sldNum" sz="quarter" idx="12"/>
          </p:nvPr>
        </p:nvSpPr>
        <p:spPr>
          <a:ln/>
        </p:spPr>
        <p:txBody>
          <a:bodyPr/>
          <a:lstStyle>
            <a:lvl1pPr>
              <a:defRPr/>
            </a:lvl1pPr>
          </a:lstStyle>
          <a:p>
            <a:pPr>
              <a:defRPr/>
            </a:pPr>
            <a:fld id="{208F006A-C142-9D47-B809-906DCF9F337C}" type="slidenum">
              <a:rPr lang="en-US" altLang="en-US"/>
              <a:pPr>
                <a:defRPr/>
              </a:pPr>
              <a:t>‹#›</a:t>
            </a:fld>
            <a:endParaRPr lang="en-US" altLang="en-US"/>
          </a:p>
        </p:txBody>
      </p:sp>
    </p:spTree>
    <p:extLst>
      <p:ext uri="{BB962C8B-B14F-4D97-AF65-F5344CB8AC3E}">
        <p14:creationId xmlns:p14="http://schemas.microsoft.com/office/powerpoint/2010/main" val="3965986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9E4551-A42F-DB3B-F6E4-88ADFE81BC26}"/>
              </a:ext>
            </a:extLst>
          </p:cNvPr>
          <p:cNvSpPr>
            <a:spLocks noGrp="1" noChangeArrowheads="1"/>
          </p:cNvSpPr>
          <p:nvPr>
            <p:ph type="dt" sz="half" idx="10"/>
          </p:nvPr>
        </p:nvSpPr>
        <p:spPr>
          <a:ln/>
        </p:spPr>
        <p:txBody>
          <a:bodyPr/>
          <a:lstStyle>
            <a:lvl1pPr>
              <a:defRPr/>
            </a:lvl1pPr>
          </a:lstStyle>
          <a:p>
            <a:pPr>
              <a:defRPr/>
            </a:pPr>
            <a:fld id="{D25386D2-08E5-614C-A1AC-7B0A32D743F0}" type="datetime1">
              <a:rPr lang="en-US" altLang="en-US"/>
              <a:pPr>
                <a:defRPr/>
              </a:pPr>
              <a:t>9/25/24</a:t>
            </a:fld>
            <a:endParaRPr lang="en-US" altLang="en-US"/>
          </a:p>
        </p:txBody>
      </p:sp>
      <p:sp>
        <p:nvSpPr>
          <p:cNvPr id="5" name="Rectangle 5">
            <a:extLst>
              <a:ext uri="{FF2B5EF4-FFF2-40B4-BE49-F238E27FC236}">
                <a16:creationId xmlns:a16="http://schemas.microsoft.com/office/drawing/2014/main" id="{CB21695E-0834-D5BE-B861-DFF3FE7BB27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6127107-F531-3C3D-FB75-7E12AC611E5C}"/>
              </a:ext>
            </a:extLst>
          </p:cNvPr>
          <p:cNvSpPr>
            <a:spLocks noGrp="1" noChangeArrowheads="1"/>
          </p:cNvSpPr>
          <p:nvPr>
            <p:ph type="sldNum" sz="quarter" idx="12"/>
          </p:nvPr>
        </p:nvSpPr>
        <p:spPr>
          <a:ln/>
        </p:spPr>
        <p:txBody>
          <a:bodyPr/>
          <a:lstStyle>
            <a:lvl1pPr>
              <a:defRPr/>
            </a:lvl1pPr>
          </a:lstStyle>
          <a:p>
            <a:pPr>
              <a:defRPr/>
            </a:pPr>
            <a:fld id="{9F743E52-2316-EF44-BB29-6102AAECED6A}" type="slidenum">
              <a:rPr lang="en-US" altLang="en-US"/>
              <a:pPr>
                <a:defRPr/>
              </a:pPr>
              <a:t>‹#›</a:t>
            </a:fld>
            <a:endParaRPr lang="en-US" altLang="en-US"/>
          </a:p>
        </p:txBody>
      </p:sp>
    </p:spTree>
    <p:extLst>
      <p:ext uri="{BB962C8B-B14F-4D97-AF65-F5344CB8AC3E}">
        <p14:creationId xmlns:p14="http://schemas.microsoft.com/office/powerpoint/2010/main" val="1320489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09B4700-3C31-101E-1D48-28D79285B3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7F64A-77CB-9596-3283-FF358EF838E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958AA11-6F7E-051F-D375-B70FF534801C}"/>
              </a:ext>
            </a:extLst>
          </p:cNvPr>
          <p:cNvSpPr>
            <a:spLocks noGrp="1" noChangeArrowheads="1"/>
          </p:cNvSpPr>
          <p:nvPr>
            <p:ph type="sldNum" sz="quarter" idx="12"/>
          </p:nvPr>
        </p:nvSpPr>
        <p:spPr>
          <a:ln/>
        </p:spPr>
        <p:txBody>
          <a:bodyPr/>
          <a:lstStyle>
            <a:lvl1pPr>
              <a:defRPr/>
            </a:lvl1pPr>
          </a:lstStyle>
          <a:p>
            <a:pPr>
              <a:defRPr/>
            </a:pPr>
            <a:fld id="{C334EB70-B1E9-7547-A077-4EEBA01E5E5A}" type="slidenum">
              <a:rPr lang="en-US" altLang="en-US"/>
              <a:pPr>
                <a:defRPr/>
              </a:pPr>
              <a:t>‹#›</a:t>
            </a:fld>
            <a:endParaRPr lang="en-US" altLang="en-US"/>
          </a:p>
        </p:txBody>
      </p:sp>
    </p:spTree>
    <p:extLst>
      <p:ext uri="{BB962C8B-B14F-4D97-AF65-F5344CB8AC3E}">
        <p14:creationId xmlns:p14="http://schemas.microsoft.com/office/powerpoint/2010/main" val="105599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2F2178-DD7E-ECCC-736F-3C4A0776FE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5E1A6-D25C-CCBB-3D92-6212A5DDE6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18B2A5D-CB4D-A189-7348-50B14DF3977E}"/>
              </a:ext>
            </a:extLst>
          </p:cNvPr>
          <p:cNvSpPr>
            <a:spLocks noGrp="1" noChangeArrowheads="1"/>
          </p:cNvSpPr>
          <p:nvPr>
            <p:ph type="sldNum" sz="quarter" idx="12"/>
          </p:nvPr>
        </p:nvSpPr>
        <p:spPr>
          <a:ln/>
        </p:spPr>
        <p:txBody>
          <a:bodyPr/>
          <a:lstStyle>
            <a:lvl1pPr>
              <a:defRPr/>
            </a:lvl1pPr>
          </a:lstStyle>
          <a:p>
            <a:pPr>
              <a:defRPr/>
            </a:pPr>
            <a:fld id="{BFE8AB95-0FDB-7E40-8F63-15CB41143B2D}" type="slidenum">
              <a:rPr lang="en-US" altLang="en-US"/>
              <a:pPr>
                <a:defRPr/>
              </a:pPr>
              <a:t>‹#›</a:t>
            </a:fld>
            <a:endParaRPr lang="en-US" altLang="en-US"/>
          </a:p>
        </p:txBody>
      </p:sp>
    </p:spTree>
    <p:extLst>
      <p:ext uri="{BB962C8B-B14F-4D97-AF65-F5344CB8AC3E}">
        <p14:creationId xmlns:p14="http://schemas.microsoft.com/office/powerpoint/2010/main" val="3609692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9343D9-D74F-9177-5FA5-477301E290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AA25CE-0E99-F79A-1754-EFDA0E8774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BA316C-42C6-CCE2-8064-F04C79834DFC}"/>
              </a:ext>
            </a:extLst>
          </p:cNvPr>
          <p:cNvSpPr>
            <a:spLocks noGrp="1" noChangeArrowheads="1"/>
          </p:cNvSpPr>
          <p:nvPr>
            <p:ph type="sldNum" sz="quarter" idx="12"/>
          </p:nvPr>
        </p:nvSpPr>
        <p:spPr>
          <a:ln/>
        </p:spPr>
        <p:txBody>
          <a:bodyPr/>
          <a:lstStyle>
            <a:lvl1pPr>
              <a:defRPr/>
            </a:lvl1pPr>
          </a:lstStyle>
          <a:p>
            <a:pPr>
              <a:defRPr/>
            </a:pPr>
            <a:fld id="{A6E89035-DF50-454A-89A2-883644209605}" type="slidenum">
              <a:rPr lang="en-US" altLang="en-US"/>
              <a:pPr>
                <a:defRPr/>
              </a:pPr>
              <a:t>‹#›</a:t>
            </a:fld>
            <a:endParaRPr lang="en-US" altLang="en-US"/>
          </a:p>
        </p:txBody>
      </p:sp>
    </p:spTree>
    <p:extLst>
      <p:ext uri="{BB962C8B-B14F-4D97-AF65-F5344CB8AC3E}">
        <p14:creationId xmlns:p14="http://schemas.microsoft.com/office/powerpoint/2010/main" val="137223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1956BD-EFA7-62D4-B16E-75A983A115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A6CA58-0ECE-D940-C56D-0095609ED3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1C608A3-CDF3-2320-442C-6590A6D71C63}"/>
              </a:ext>
            </a:extLst>
          </p:cNvPr>
          <p:cNvSpPr>
            <a:spLocks noGrp="1" noChangeArrowheads="1"/>
          </p:cNvSpPr>
          <p:nvPr>
            <p:ph type="sldNum" sz="quarter" idx="12"/>
          </p:nvPr>
        </p:nvSpPr>
        <p:spPr>
          <a:ln/>
        </p:spPr>
        <p:txBody>
          <a:bodyPr/>
          <a:lstStyle>
            <a:lvl1pPr>
              <a:defRPr/>
            </a:lvl1pPr>
          </a:lstStyle>
          <a:p>
            <a:pPr>
              <a:defRPr/>
            </a:pPr>
            <a:fld id="{7566E564-05E5-1C41-A3D8-03D78BB15C48}" type="slidenum">
              <a:rPr lang="en-US" altLang="en-US"/>
              <a:pPr>
                <a:defRPr/>
              </a:pPr>
              <a:t>‹#›</a:t>
            </a:fld>
            <a:endParaRPr lang="en-US" altLang="en-US"/>
          </a:p>
        </p:txBody>
      </p:sp>
    </p:spTree>
    <p:extLst>
      <p:ext uri="{BB962C8B-B14F-4D97-AF65-F5344CB8AC3E}">
        <p14:creationId xmlns:p14="http://schemas.microsoft.com/office/powerpoint/2010/main" val="363349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6186DC-C003-90B5-D800-EDE060A42C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B9DA12-ECF8-CBA5-E1D4-41673F8A7B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EAA07FB8-2E76-9B85-4565-D06846FBAEF6}"/>
              </a:ext>
            </a:extLst>
          </p:cNvPr>
          <p:cNvSpPr>
            <a:spLocks noGrp="1" noChangeArrowheads="1"/>
          </p:cNvSpPr>
          <p:nvPr>
            <p:ph type="sldNum" sz="quarter" idx="12"/>
          </p:nvPr>
        </p:nvSpPr>
        <p:spPr>
          <a:ln/>
        </p:spPr>
        <p:txBody>
          <a:bodyPr/>
          <a:lstStyle>
            <a:lvl1pPr>
              <a:defRPr/>
            </a:lvl1pPr>
          </a:lstStyle>
          <a:p>
            <a:pPr>
              <a:defRPr/>
            </a:pPr>
            <a:fld id="{AB6DF583-21E5-C040-A2F6-573EFB4F6FF1}" type="slidenum">
              <a:rPr lang="en-US" altLang="en-US"/>
              <a:pPr>
                <a:defRPr/>
              </a:pPr>
              <a:t>‹#›</a:t>
            </a:fld>
            <a:endParaRPr lang="en-US" altLang="en-US"/>
          </a:p>
        </p:txBody>
      </p:sp>
    </p:spTree>
    <p:extLst>
      <p:ext uri="{BB962C8B-B14F-4D97-AF65-F5344CB8AC3E}">
        <p14:creationId xmlns:p14="http://schemas.microsoft.com/office/powerpoint/2010/main" val="3819486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36DD49-0539-E674-2BBA-B63310C3404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554B99-88A9-6105-2EC7-DB1E3476FFF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9729ED15-CBAD-7EDD-3786-39B2D26C6E4C}"/>
              </a:ext>
            </a:extLst>
          </p:cNvPr>
          <p:cNvSpPr>
            <a:spLocks noGrp="1" noChangeArrowheads="1"/>
          </p:cNvSpPr>
          <p:nvPr>
            <p:ph type="sldNum" sz="quarter" idx="12"/>
          </p:nvPr>
        </p:nvSpPr>
        <p:spPr>
          <a:ln/>
        </p:spPr>
        <p:txBody>
          <a:bodyPr/>
          <a:lstStyle>
            <a:lvl1pPr>
              <a:defRPr/>
            </a:lvl1pPr>
          </a:lstStyle>
          <a:p>
            <a:pPr>
              <a:defRPr/>
            </a:pPr>
            <a:fld id="{9312C8A4-79A4-884D-B49A-B8EFAEA6B154}" type="slidenum">
              <a:rPr lang="en-US" altLang="en-US"/>
              <a:pPr>
                <a:defRPr/>
              </a:pPr>
              <a:t>‹#›</a:t>
            </a:fld>
            <a:endParaRPr lang="en-US" altLang="en-US"/>
          </a:p>
        </p:txBody>
      </p:sp>
    </p:spTree>
    <p:extLst>
      <p:ext uri="{BB962C8B-B14F-4D97-AF65-F5344CB8AC3E}">
        <p14:creationId xmlns:p14="http://schemas.microsoft.com/office/powerpoint/2010/main" val="303130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B44AF2-E90B-C800-A2BD-5F173DA2BD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55D63A-C4C1-9743-CD59-C24CD734A4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C91E124-0679-C954-35D5-C9C9E856F2D1}"/>
              </a:ext>
            </a:extLst>
          </p:cNvPr>
          <p:cNvSpPr>
            <a:spLocks noGrp="1" noChangeArrowheads="1"/>
          </p:cNvSpPr>
          <p:nvPr>
            <p:ph type="sldNum" sz="quarter" idx="12"/>
          </p:nvPr>
        </p:nvSpPr>
        <p:spPr>
          <a:ln/>
        </p:spPr>
        <p:txBody>
          <a:bodyPr/>
          <a:lstStyle>
            <a:lvl1pPr>
              <a:defRPr/>
            </a:lvl1pPr>
          </a:lstStyle>
          <a:p>
            <a:pPr>
              <a:defRPr/>
            </a:pPr>
            <a:fld id="{AD6D4CDC-6857-2247-B2FC-D33DB9437F9F}" type="slidenum">
              <a:rPr lang="en-US" altLang="en-US"/>
              <a:pPr>
                <a:defRPr/>
              </a:pPr>
              <a:t>‹#›</a:t>
            </a:fld>
            <a:endParaRPr lang="en-US" altLang="en-US"/>
          </a:p>
        </p:txBody>
      </p:sp>
    </p:spTree>
    <p:extLst>
      <p:ext uri="{BB962C8B-B14F-4D97-AF65-F5344CB8AC3E}">
        <p14:creationId xmlns:p14="http://schemas.microsoft.com/office/powerpoint/2010/main" val="915639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42E62C-BCBE-9A74-2926-245B50972B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5F9851-E8CB-F490-1691-28941AA77B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A69C1C3-42FA-6DD3-316A-2295319EC18B}"/>
              </a:ext>
            </a:extLst>
          </p:cNvPr>
          <p:cNvSpPr>
            <a:spLocks noGrp="1" noChangeArrowheads="1"/>
          </p:cNvSpPr>
          <p:nvPr>
            <p:ph type="sldNum" sz="quarter" idx="12"/>
          </p:nvPr>
        </p:nvSpPr>
        <p:spPr>
          <a:ln/>
        </p:spPr>
        <p:txBody>
          <a:bodyPr/>
          <a:lstStyle>
            <a:lvl1pPr>
              <a:defRPr/>
            </a:lvl1pPr>
          </a:lstStyle>
          <a:p>
            <a:pPr>
              <a:defRPr/>
            </a:pPr>
            <a:fld id="{42DBC01F-FF1E-0D40-9805-02D6697B851E}" type="slidenum">
              <a:rPr lang="en-US" altLang="en-US"/>
              <a:pPr>
                <a:defRPr/>
              </a:pPr>
              <a:t>‹#›</a:t>
            </a:fld>
            <a:endParaRPr lang="en-US" altLang="en-US"/>
          </a:p>
        </p:txBody>
      </p:sp>
    </p:spTree>
    <p:extLst>
      <p:ext uri="{BB962C8B-B14F-4D97-AF65-F5344CB8AC3E}">
        <p14:creationId xmlns:p14="http://schemas.microsoft.com/office/powerpoint/2010/main" val="2584437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16E4B5-D37D-04B5-848B-D763A5D23F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A35B49-B7D0-EAA6-6402-640A98CEF1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20B25EC-568B-E3E8-CD09-8C57521993CC}"/>
              </a:ext>
            </a:extLst>
          </p:cNvPr>
          <p:cNvSpPr>
            <a:spLocks noGrp="1" noChangeArrowheads="1"/>
          </p:cNvSpPr>
          <p:nvPr>
            <p:ph type="sldNum" sz="quarter" idx="12"/>
          </p:nvPr>
        </p:nvSpPr>
        <p:spPr>
          <a:ln/>
        </p:spPr>
        <p:txBody>
          <a:bodyPr/>
          <a:lstStyle>
            <a:lvl1pPr>
              <a:defRPr/>
            </a:lvl1pPr>
          </a:lstStyle>
          <a:p>
            <a:pPr>
              <a:defRPr/>
            </a:pPr>
            <a:fld id="{146D6A7E-AAA1-F544-AB43-86A5FB0DF7DA}" type="slidenum">
              <a:rPr lang="en-US" altLang="en-US"/>
              <a:pPr>
                <a:defRPr/>
              </a:pPr>
              <a:t>‹#›</a:t>
            </a:fld>
            <a:endParaRPr lang="en-US" altLang="en-US"/>
          </a:p>
        </p:txBody>
      </p:sp>
    </p:spTree>
    <p:extLst>
      <p:ext uri="{BB962C8B-B14F-4D97-AF65-F5344CB8AC3E}">
        <p14:creationId xmlns:p14="http://schemas.microsoft.com/office/powerpoint/2010/main" val="132031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817185-5ED4-05F7-B8D8-30F37F8498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A08B92-A641-3E34-F661-071DB2C9343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4BFD422-9ECE-4B47-0366-34BCF6075452}"/>
              </a:ext>
            </a:extLst>
          </p:cNvPr>
          <p:cNvSpPr>
            <a:spLocks noGrp="1" noChangeArrowheads="1"/>
          </p:cNvSpPr>
          <p:nvPr>
            <p:ph type="sldNum" sz="quarter" idx="12"/>
          </p:nvPr>
        </p:nvSpPr>
        <p:spPr>
          <a:ln/>
        </p:spPr>
        <p:txBody>
          <a:bodyPr/>
          <a:lstStyle>
            <a:lvl1pPr>
              <a:defRPr/>
            </a:lvl1pPr>
          </a:lstStyle>
          <a:p>
            <a:pPr>
              <a:defRPr/>
            </a:pPr>
            <a:fld id="{68F8E436-C366-2B4B-ADA3-6F23D5EDF1E1}" type="slidenum">
              <a:rPr lang="en-US" altLang="en-US"/>
              <a:pPr>
                <a:defRPr/>
              </a:pPr>
              <a:t>‹#›</a:t>
            </a:fld>
            <a:endParaRPr lang="en-US" altLang="en-US"/>
          </a:p>
        </p:txBody>
      </p:sp>
    </p:spTree>
    <p:extLst>
      <p:ext uri="{BB962C8B-B14F-4D97-AF65-F5344CB8AC3E}">
        <p14:creationId xmlns:p14="http://schemas.microsoft.com/office/powerpoint/2010/main" val="410109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C2A47-0CA3-B7DA-48CC-127CCD2218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350C53-A90D-EEA0-560F-1E901DFC839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FE55D90-0A8A-63A3-F40D-A6618E25E4BE}"/>
              </a:ext>
            </a:extLst>
          </p:cNvPr>
          <p:cNvSpPr>
            <a:spLocks noGrp="1" noChangeArrowheads="1"/>
          </p:cNvSpPr>
          <p:nvPr>
            <p:ph type="sldNum" sz="quarter" idx="12"/>
          </p:nvPr>
        </p:nvSpPr>
        <p:spPr>
          <a:ln/>
        </p:spPr>
        <p:txBody>
          <a:bodyPr/>
          <a:lstStyle>
            <a:lvl1pPr>
              <a:defRPr/>
            </a:lvl1pPr>
          </a:lstStyle>
          <a:p>
            <a:pPr>
              <a:defRPr/>
            </a:pPr>
            <a:fld id="{6D349F37-477B-4843-B84F-C8746250CEBC}" type="slidenum">
              <a:rPr lang="en-US" altLang="en-US"/>
              <a:pPr>
                <a:defRPr/>
              </a:pPr>
              <a:t>‹#›</a:t>
            </a:fld>
            <a:endParaRPr lang="en-US" altLang="en-US"/>
          </a:p>
        </p:txBody>
      </p:sp>
    </p:spTree>
    <p:extLst>
      <p:ext uri="{BB962C8B-B14F-4D97-AF65-F5344CB8AC3E}">
        <p14:creationId xmlns:p14="http://schemas.microsoft.com/office/powerpoint/2010/main" val="1873996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CB2B8D-5AB6-E6FD-B7D0-49FBC97CE1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D4AA9B-1B40-D70B-2A82-A04039956C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A5196F3-4492-9486-AABA-F6BDDD6F8727}"/>
              </a:ext>
            </a:extLst>
          </p:cNvPr>
          <p:cNvSpPr>
            <a:spLocks noGrp="1" noChangeArrowheads="1"/>
          </p:cNvSpPr>
          <p:nvPr>
            <p:ph type="sldNum" sz="quarter" idx="12"/>
          </p:nvPr>
        </p:nvSpPr>
        <p:spPr>
          <a:ln/>
        </p:spPr>
        <p:txBody>
          <a:bodyPr/>
          <a:lstStyle>
            <a:lvl1pPr>
              <a:defRPr/>
            </a:lvl1pPr>
          </a:lstStyle>
          <a:p>
            <a:pPr>
              <a:defRPr/>
            </a:pPr>
            <a:fld id="{C63304C9-1318-734B-99D8-EC5B6F75DBB0}" type="slidenum">
              <a:rPr lang="en-US" altLang="en-US"/>
              <a:pPr>
                <a:defRPr/>
              </a:pPr>
              <a:t>‹#›</a:t>
            </a:fld>
            <a:endParaRPr lang="en-US" altLang="en-US"/>
          </a:p>
        </p:txBody>
      </p:sp>
    </p:spTree>
    <p:extLst>
      <p:ext uri="{BB962C8B-B14F-4D97-AF65-F5344CB8AC3E}">
        <p14:creationId xmlns:p14="http://schemas.microsoft.com/office/powerpoint/2010/main" val="2347794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13E5D7-DD43-EEA4-9CFC-D0E66521E004}"/>
              </a:ext>
            </a:extLst>
          </p:cNvPr>
          <p:cNvSpPr>
            <a:spLocks noGrp="1" noChangeArrowheads="1"/>
          </p:cNvSpPr>
          <p:nvPr>
            <p:ph type="dt" sz="half" idx="10"/>
          </p:nvPr>
        </p:nvSpPr>
        <p:spPr>
          <a:ln/>
        </p:spPr>
        <p:txBody>
          <a:bodyPr/>
          <a:lstStyle>
            <a:lvl1pPr>
              <a:defRPr/>
            </a:lvl1pPr>
          </a:lstStyle>
          <a:p>
            <a:pPr>
              <a:defRPr/>
            </a:pPr>
            <a:fld id="{CC24EE2F-564E-6543-9CBE-DC1BE38132A2}" type="datetime1">
              <a:rPr lang="en-US" altLang="en-US"/>
              <a:pPr>
                <a:defRPr/>
              </a:pPr>
              <a:t>9/25/24</a:t>
            </a:fld>
            <a:endParaRPr lang="en-US" altLang="en-US"/>
          </a:p>
        </p:txBody>
      </p:sp>
      <p:sp>
        <p:nvSpPr>
          <p:cNvPr id="5" name="Rectangle 5">
            <a:extLst>
              <a:ext uri="{FF2B5EF4-FFF2-40B4-BE49-F238E27FC236}">
                <a16:creationId xmlns:a16="http://schemas.microsoft.com/office/drawing/2014/main" id="{3518F4DA-9EF9-C1F8-8104-CC231B79CAE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FDA45EB-0551-C9CA-956B-2CAE004BB4E8}"/>
              </a:ext>
            </a:extLst>
          </p:cNvPr>
          <p:cNvSpPr>
            <a:spLocks noGrp="1" noChangeArrowheads="1"/>
          </p:cNvSpPr>
          <p:nvPr>
            <p:ph type="sldNum" sz="quarter" idx="12"/>
          </p:nvPr>
        </p:nvSpPr>
        <p:spPr>
          <a:ln/>
        </p:spPr>
        <p:txBody>
          <a:bodyPr/>
          <a:lstStyle>
            <a:lvl1pPr>
              <a:defRPr/>
            </a:lvl1pPr>
          </a:lstStyle>
          <a:p>
            <a:pPr>
              <a:defRPr/>
            </a:pPr>
            <a:fld id="{05F5EB15-4231-DE4A-B342-E08C10C8B861}" type="slidenum">
              <a:rPr lang="en-US" altLang="en-US"/>
              <a:pPr>
                <a:defRPr/>
              </a:pPr>
              <a:t>‹#›</a:t>
            </a:fld>
            <a:endParaRPr lang="en-US" altLang="en-US"/>
          </a:p>
        </p:txBody>
      </p:sp>
    </p:spTree>
    <p:extLst>
      <p:ext uri="{BB962C8B-B14F-4D97-AF65-F5344CB8AC3E}">
        <p14:creationId xmlns:p14="http://schemas.microsoft.com/office/powerpoint/2010/main" val="3456059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E773F3-4DFC-D628-0D0B-61652A4FAE8E}"/>
              </a:ext>
            </a:extLst>
          </p:cNvPr>
          <p:cNvSpPr>
            <a:spLocks noGrp="1" noChangeArrowheads="1"/>
          </p:cNvSpPr>
          <p:nvPr>
            <p:ph type="dt" sz="half" idx="10"/>
          </p:nvPr>
        </p:nvSpPr>
        <p:spPr>
          <a:ln/>
        </p:spPr>
        <p:txBody>
          <a:bodyPr/>
          <a:lstStyle>
            <a:lvl1pPr>
              <a:defRPr/>
            </a:lvl1pPr>
          </a:lstStyle>
          <a:p>
            <a:pPr>
              <a:defRPr/>
            </a:pPr>
            <a:fld id="{DC95AB6D-9AF4-1243-A57E-82B419446E9D}" type="datetime1">
              <a:rPr lang="en-US" altLang="en-US"/>
              <a:pPr>
                <a:defRPr/>
              </a:pPr>
              <a:t>9/25/24</a:t>
            </a:fld>
            <a:endParaRPr lang="en-US" altLang="en-US"/>
          </a:p>
        </p:txBody>
      </p:sp>
      <p:sp>
        <p:nvSpPr>
          <p:cNvPr id="5" name="Rectangle 5">
            <a:extLst>
              <a:ext uri="{FF2B5EF4-FFF2-40B4-BE49-F238E27FC236}">
                <a16:creationId xmlns:a16="http://schemas.microsoft.com/office/drawing/2014/main" id="{86E0388D-D029-3D66-A23F-A3B69F7427B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4542A48-7DFE-E89D-F53A-59122FBE6007}"/>
              </a:ext>
            </a:extLst>
          </p:cNvPr>
          <p:cNvSpPr>
            <a:spLocks noGrp="1" noChangeArrowheads="1"/>
          </p:cNvSpPr>
          <p:nvPr>
            <p:ph type="sldNum" sz="quarter" idx="12"/>
          </p:nvPr>
        </p:nvSpPr>
        <p:spPr>
          <a:ln/>
        </p:spPr>
        <p:txBody>
          <a:bodyPr/>
          <a:lstStyle>
            <a:lvl1pPr>
              <a:defRPr/>
            </a:lvl1pPr>
          </a:lstStyle>
          <a:p>
            <a:pPr>
              <a:defRPr/>
            </a:pPr>
            <a:fld id="{27D3456B-56EC-7549-B40D-6707EF1DD171}" type="slidenum">
              <a:rPr lang="en-US" altLang="en-US"/>
              <a:pPr>
                <a:defRPr/>
              </a:pPr>
              <a:t>‹#›</a:t>
            </a:fld>
            <a:endParaRPr lang="en-US" altLang="en-US"/>
          </a:p>
        </p:txBody>
      </p:sp>
    </p:spTree>
    <p:extLst>
      <p:ext uri="{BB962C8B-B14F-4D97-AF65-F5344CB8AC3E}">
        <p14:creationId xmlns:p14="http://schemas.microsoft.com/office/powerpoint/2010/main" val="1434249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863A04-3C89-B291-8351-E6FF4ED3A28E}"/>
              </a:ext>
            </a:extLst>
          </p:cNvPr>
          <p:cNvSpPr>
            <a:spLocks noGrp="1" noChangeArrowheads="1"/>
          </p:cNvSpPr>
          <p:nvPr>
            <p:ph type="dt" sz="half" idx="10"/>
          </p:nvPr>
        </p:nvSpPr>
        <p:spPr>
          <a:ln/>
        </p:spPr>
        <p:txBody>
          <a:bodyPr/>
          <a:lstStyle>
            <a:lvl1pPr>
              <a:defRPr/>
            </a:lvl1pPr>
          </a:lstStyle>
          <a:p>
            <a:pPr>
              <a:defRPr/>
            </a:pPr>
            <a:fld id="{ED1D8500-7C80-E044-84DA-6E741FC24B9B}" type="datetime1">
              <a:rPr lang="en-US" altLang="en-US"/>
              <a:pPr>
                <a:defRPr/>
              </a:pPr>
              <a:t>9/25/24</a:t>
            </a:fld>
            <a:endParaRPr lang="en-US" altLang="en-US"/>
          </a:p>
        </p:txBody>
      </p:sp>
      <p:sp>
        <p:nvSpPr>
          <p:cNvPr id="5" name="Rectangle 5">
            <a:extLst>
              <a:ext uri="{FF2B5EF4-FFF2-40B4-BE49-F238E27FC236}">
                <a16:creationId xmlns:a16="http://schemas.microsoft.com/office/drawing/2014/main" id="{5FFA7886-3B07-A16D-4B7F-B6B59081202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F492218-8B1D-0E05-9756-F2847B191789}"/>
              </a:ext>
            </a:extLst>
          </p:cNvPr>
          <p:cNvSpPr>
            <a:spLocks noGrp="1" noChangeArrowheads="1"/>
          </p:cNvSpPr>
          <p:nvPr>
            <p:ph type="sldNum" sz="quarter" idx="12"/>
          </p:nvPr>
        </p:nvSpPr>
        <p:spPr>
          <a:ln/>
        </p:spPr>
        <p:txBody>
          <a:bodyPr/>
          <a:lstStyle>
            <a:lvl1pPr>
              <a:defRPr/>
            </a:lvl1pPr>
          </a:lstStyle>
          <a:p>
            <a:pPr>
              <a:defRPr/>
            </a:pPr>
            <a:fld id="{8CFF26EA-CD3A-4D42-B2B7-43F8EAF5831A}" type="slidenum">
              <a:rPr lang="en-US" altLang="en-US"/>
              <a:pPr>
                <a:defRPr/>
              </a:pPr>
              <a:t>‹#›</a:t>
            </a:fld>
            <a:endParaRPr lang="en-US" altLang="en-US"/>
          </a:p>
        </p:txBody>
      </p:sp>
    </p:spTree>
    <p:extLst>
      <p:ext uri="{BB962C8B-B14F-4D97-AF65-F5344CB8AC3E}">
        <p14:creationId xmlns:p14="http://schemas.microsoft.com/office/powerpoint/2010/main" val="103047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BA8202-3E71-6683-C62D-9B1ABA024A97}"/>
              </a:ext>
            </a:extLst>
          </p:cNvPr>
          <p:cNvSpPr>
            <a:spLocks noGrp="1" noChangeArrowheads="1"/>
          </p:cNvSpPr>
          <p:nvPr>
            <p:ph type="dt" sz="half" idx="10"/>
          </p:nvPr>
        </p:nvSpPr>
        <p:spPr>
          <a:ln/>
        </p:spPr>
        <p:txBody>
          <a:bodyPr/>
          <a:lstStyle>
            <a:lvl1pPr>
              <a:defRPr/>
            </a:lvl1pPr>
          </a:lstStyle>
          <a:p>
            <a:pPr>
              <a:defRPr/>
            </a:pPr>
            <a:fld id="{D7C229B1-A3E3-1E42-BCC0-FD0B3BE19218}" type="datetime1">
              <a:rPr lang="en-US" altLang="en-US"/>
              <a:pPr>
                <a:defRPr/>
              </a:pPr>
              <a:t>9/25/24</a:t>
            </a:fld>
            <a:endParaRPr lang="en-US" altLang="en-US"/>
          </a:p>
        </p:txBody>
      </p:sp>
      <p:sp>
        <p:nvSpPr>
          <p:cNvPr id="6" name="Rectangle 5">
            <a:extLst>
              <a:ext uri="{FF2B5EF4-FFF2-40B4-BE49-F238E27FC236}">
                <a16:creationId xmlns:a16="http://schemas.microsoft.com/office/drawing/2014/main" id="{D0A115A4-D03D-165E-4C55-EE9B9351DED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E3F32DE8-6676-313A-E144-202211E41142}"/>
              </a:ext>
            </a:extLst>
          </p:cNvPr>
          <p:cNvSpPr>
            <a:spLocks noGrp="1" noChangeArrowheads="1"/>
          </p:cNvSpPr>
          <p:nvPr>
            <p:ph type="sldNum" sz="quarter" idx="12"/>
          </p:nvPr>
        </p:nvSpPr>
        <p:spPr>
          <a:ln/>
        </p:spPr>
        <p:txBody>
          <a:bodyPr/>
          <a:lstStyle>
            <a:lvl1pPr>
              <a:defRPr/>
            </a:lvl1pPr>
          </a:lstStyle>
          <a:p>
            <a:pPr>
              <a:defRPr/>
            </a:pPr>
            <a:fld id="{01D9A2C5-0933-A54A-984F-6906F8BBB028}" type="slidenum">
              <a:rPr lang="en-US" altLang="en-US"/>
              <a:pPr>
                <a:defRPr/>
              </a:pPr>
              <a:t>‹#›</a:t>
            </a:fld>
            <a:endParaRPr lang="en-US" altLang="en-US"/>
          </a:p>
        </p:txBody>
      </p:sp>
    </p:spTree>
    <p:extLst>
      <p:ext uri="{BB962C8B-B14F-4D97-AF65-F5344CB8AC3E}">
        <p14:creationId xmlns:p14="http://schemas.microsoft.com/office/powerpoint/2010/main" val="187107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29B156-BB87-B529-C9B4-DF9159BCBB70}"/>
              </a:ext>
            </a:extLst>
          </p:cNvPr>
          <p:cNvSpPr>
            <a:spLocks noGrp="1" noChangeArrowheads="1"/>
          </p:cNvSpPr>
          <p:nvPr>
            <p:ph type="dt" sz="half" idx="10"/>
          </p:nvPr>
        </p:nvSpPr>
        <p:spPr>
          <a:ln/>
        </p:spPr>
        <p:txBody>
          <a:bodyPr/>
          <a:lstStyle>
            <a:lvl1pPr>
              <a:defRPr/>
            </a:lvl1pPr>
          </a:lstStyle>
          <a:p>
            <a:pPr>
              <a:defRPr/>
            </a:pPr>
            <a:fld id="{8CF3A759-2AA4-7849-9198-3F0003A1D3CA}" type="datetime1">
              <a:rPr lang="en-US" altLang="en-US"/>
              <a:pPr>
                <a:defRPr/>
              </a:pPr>
              <a:t>9/25/24</a:t>
            </a:fld>
            <a:endParaRPr lang="en-US" altLang="en-US"/>
          </a:p>
        </p:txBody>
      </p:sp>
      <p:sp>
        <p:nvSpPr>
          <p:cNvPr id="8" name="Rectangle 5">
            <a:extLst>
              <a:ext uri="{FF2B5EF4-FFF2-40B4-BE49-F238E27FC236}">
                <a16:creationId xmlns:a16="http://schemas.microsoft.com/office/drawing/2014/main" id="{F5AC194A-BFAC-8C38-3FE4-5EE9A292CDC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82E14411-C5CC-1871-1B0B-A271D03406BE}"/>
              </a:ext>
            </a:extLst>
          </p:cNvPr>
          <p:cNvSpPr>
            <a:spLocks noGrp="1" noChangeArrowheads="1"/>
          </p:cNvSpPr>
          <p:nvPr>
            <p:ph type="sldNum" sz="quarter" idx="12"/>
          </p:nvPr>
        </p:nvSpPr>
        <p:spPr>
          <a:ln/>
        </p:spPr>
        <p:txBody>
          <a:bodyPr/>
          <a:lstStyle>
            <a:lvl1pPr>
              <a:defRPr/>
            </a:lvl1pPr>
          </a:lstStyle>
          <a:p>
            <a:pPr>
              <a:defRPr/>
            </a:pPr>
            <a:fld id="{7C7B3338-B269-6A48-A100-6F4C69CAF668}" type="slidenum">
              <a:rPr lang="en-US" altLang="en-US"/>
              <a:pPr>
                <a:defRPr/>
              </a:pPr>
              <a:t>‹#›</a:t>
            </a:fld>
            <a:endParaRPr lang="en-US" altLang="en-US"/>
          </a:p>
        </p:txBody>
      </p:sp>
    </p:spTree>
    <p:extLst>
      <p:ext uri="{BB962C8B-B14F-4D97-AF65-F5344CB8AC3E}">
        <p14:creationId xmlns:p14="http://schemas.microsoft.com/office/powerpoint/2010/main" val="85452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4D39D2-48B5-DA87-3C9D-75455B34E7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5DF513-04F2-A5BB-18E9-639BEF43A8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13C7DE9-AB83-6588-3921-A8FE57403269}"/>
              </a:ext>
            </a:extLst>
          </p:cNvPr>
          <p:cNvSpPr>
            <a:spLocks noGrp="1" noChangeArrowheads="1"/>
          </p:cNvSpPr>
          <p:nvPr>
            <p:ph type="sldNum" sz="quarter" idx="12"/>
          </p:nvPr>
        </p:nvSpPr>
        <p:spPr>
          <a:ln/>
        </p:spPr>
        <p:txBody>
          <a:bodyPr/>
          <a:lstStyle>
            <a:lvl1pPr>
              <a:defRPr/>
            </a:lvl1pPr>
          </a:lstStyle>
          <a:p>
            <a:pPr>
              <a:defRPr/>
            </a:pPr>
            <a:fld id="{1A795120-1845-5D47-9675-1D1754614F0A}" type="slidenum">
              <a:rPr lang="en-US" altLang="en-US"/>
              <a:pPr>
                <a:defRPr/>
              </a:pPr>
              <a:t>‹#›</a:t>
            </a:fld>
            <a:endParaRPr lang="en-US" altLang="en-US"/>
          </a:p>
        </p:txBody>
      </p:sp>
    </p:spTree>
    <p:extLst>
      <p:ext uri="{BB962C8B-B14F-4D97-AF65-F5344CB8AC3E}">
        <p14:creationId xmlns:p14="http://schemas.microsoft.com/office/powerpoint/2010/main" val="3591188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D1D1D3-8DB9-AFD5-BBE6-B9E256CADDD1}"/>
              </a:ext>
            </a:extLst>
          </p:cNvPr>
          <p:cNvSpPr>
            <a:spLocks noGrp="1" noChangeArrowheads="1"/>
          </p:cNvSpPr>
          <p:nvPr>
            <p:ph type="dt" sz="half" idx="10"/>
          </p:nvPr>
        </p:nvSpPr>
        <p:spPr>
          <a:ln/>
        </p:spPr>
        <p:txBody>
          <a:bodyPr/>
          <a:lstStyle>
            <a:lvl1pPr>
              <a:defRPr/>
            </a:lvl1pPr>
          </a:lstStyle>
          <a:p>
            <a:pPr>
              <a:defRPr/>
            </a:pPr>
            <a:fld id="{F121EBA9-1394-FC4D-845D-76EBBC68CB9E}" type="datetime1">
              <a:rPr lang="en-US" altLang="en-US"/>
              <a:pPr>
                <a:defRPr/>
              </a:pPr>
              <a:t>9/25/24</a:t>
            </a:fld>
            <a:endParaRPr lang="en-US" altLang="en-US"/>
          </a:p>
        </p:txBody>
      </p:sp>
      <p:sp>
        <p:nvSpPr>
          <p:cNvPr id="4" name="Rectangle 5">
            <a:extLst>
              <a:ext uri="{FF2B5EF4-FFF2-40B4-BE49-F238E27FC236}">
                <a16:creationId xmlns:a16="http://schemas.microsoft.com/office/drawing/2014/main" id="{B74CBBEF-43EF-59D7-B3DA-5897B694A76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FD5D6881-4EC6-7749-AF59-8488269FC2AB}"/>
              </a:ext>
            </a:extLst>
          </p:cNvPr>
          <p:cNvSpPr>
            <a:spLocks noGrp="1" noChangeArrowheads="1"/>
          </p:cNvSpPr>
          <p:nvPr>
            <p:ph type="sldNum" sz="quarter" idx="12"/>
          </p:nvPr>
        </p:nvSpPr>
        <p:spPr>
          <a:ln/>
        </p:spPr>
        <p:txBody>
          <a:bodyPr/>
          <a:lstStyle>
            <a:lvl1pPr>
              <a:defRPr/>
            </a:lvl1pPr>
          </a:lstStyle>
          <a:p>
            <a:pPr>
              <a:defRPr/>
            </a:pPr>
            <a:fld id="{E6722B0E-D162-6345-928C-246368698572}" type="slidenum">
              <a:rPr lang="en-US" altLang="en-US"/>
              <a:pPr>
                <a:defRPr/>
              </a:pPr>
              <a:t>‹#›</a:t>
            </a:fld>
            <a:endParaRPr lang="en-US" altLang="en-US"/>
          </a:p>
        </p:txBody>
      </p:sp>
    </p:spTree>
    <p:extLst>
      <p:ext uri="{BB962C8B-B14F-4D97-AF65-F5344CB8AC3E}">
        <p14:creationId xmlns:p14="http://schemas.microsoft.com/office/powerpoint/2010/main" val="1754049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BE5254-8866-FA64-E79E-9C9C63DE5ED9}"/>
              </a:ext>
            </a:extLst>
          </p:cNvPr>
          <p:cNvSpPr>
            <a:spLocks noGrp="1" noChangeArrowheads="1"/>
          </p:cNvSpPr>
          <p:nvPr>
            <p:ph type="dt" sz="half" idx="10"/>
          </p:nvPr>
        </p:nvSpPr>
        <p:spPr>
          <a:ln/>
        </p:spPr>
        <p:txBody>
          <a:bodyPr/>
          <a:lstStyle>
            <a:lvl1pPr>
              <a:defRPr/>
            </a:lvl1pPr>
          </a:lstStyle>
          <a:p>
            <a:pPr>
              <a:defRPr/>
            </a:pPr>
            <a:fld id="{1F109B93-B616-2345-8B8A-AB7075EDAEFD}" type="datetime1">
              <a:rPr lang="en-US" altLang="en-US"/>
              <a:pPr>
                <a:defRPr/>
              </a:pPr>
              <a:t>9/25/24</a:t>
            </a:fld>
            <a:endParaRPr lang="en-US" altLang="en-US"/>
          </a:p>
        </p:txBody>
      </p:sp>
      <p:sp>
        <p:nvSpPr>
          <p:cNvPr id="3" name="Rectangle 5">
            <a:extLst>
              <a:ext uri="{FF2B5EF4-FFF2-40B4-BE49-F238E27FC236}">
                <a16:creationId xmlns:a16="http://schemas.microsoft.com/office/drawing/2014/main" id="{BC55761A-AC8F-E4B8-1DE7-9B885DBF130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ED9AA53-7237-564C-FFB8-5EEC94583B4C}"/>
              </a:ext>
            </a:extLst>
          </p:cNvPr>
          <p:cNvSpPr>
            <a:spLocks noGrp="1" noChangeArrowheads="1"/>
          </p:cNvSpPr>
          <p:nvPr>
            <p:ph type="sldNum" sz="quarter" idx="12"/>
          </p:nvPr>
        </p:nvSpPr>
        <p:spPr>
          <a:ln/>
        </p:spPr>
        <p:txBody>
          <a:bodyPr/>
          <a:lstStyle>
            <a:lvl1pPr>
              <a:defRPr/>
            </a:lvl1pPr>
          </a:lstStyle>
          <a:p>
            <a:pPr>
              <a:defRPr/>
            </a:pPr>
            <a:fld id="{24ABDEF7-F5B7-C04B-841D-B189C7B13179}" type="slidenum">
              <a:rPr lang="en-US" altLang="en-US"/>
              <a:pPr>
                <a:defRPr/>
              </a:pPr>
              <a:t>‹#›</a:t>
            </a:fld>
            <a:endParaRPr lang="en-US" altLang="en-US"/>
          </a:p>
        </p:txBody>
      </p:sp>
    </p:spTree>
    <p:extLst>
      <p:ext uri="{BB962C8B-B14F-4D97-AF65-F5344CB8AC3E}">
        <p14:creationId xmlns:p14="http://schemas.microsoft.com/office/powerpoint/2010/main" val="4035909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60AB0-E60B-3D92-2E07-71B7189EB201}"/>
              </a:ext>
            </a:extLst>
          </p:cNvPr>
          <p:cNvSpPr>
            <a:spLocks noGrp="1" noChangeArrowheads="1"/>
          </p:cNvSpPr>
          <p:nvPr>
            <p:ph type="dt" sz="half" idx="10"/>
          </p:nvPr>
        </p:nvSpPr>
        <p:spPr>
          <a:ln/>
        </p:spPr>
        <p:txBody>
          <a:bodyPr/>
          <a:lstStyle>
            <a:lvl1pPr>
              <a:defRPr/>
            </a:lvl1pPr>
          </a:lstStyle>
          <a:p>
            <a:pPr>
              <a:defRPr/>
            </a:pPr>
            <a:fld id="{F328D4FC-6226-2442-83AC-BAFE3369A388}" type="datetime1">
              <a:rPr lang="en-US" altLang="en-US"/>
              <a:pPr>
                <a:defRPr/>
              </a:pPr>
              <a:t>9/25/24</a:t>
            </a:fld>
            <a:endParaRPr lang="en-US" altLang="en-US"/>
          </a:p>
        </p:txBody>
      </p:sp>
      <p:sp>
        <p:nvSpPr>
          <p:cNvPr id="6" name="Rectangle 5">
            <a:extLst>
              <a:ext uri="{FF2B5EF4-FFF2-40B4-BE49-F238E27FC236}">
                <a16:creationId xmlns:a16="http://schemas.microsoft.com/office/drawing/2014/main" id="{5397A604-56E3-85C5-6BCC-2D30E97C4C5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270B9DC-CA49-9A8E-838D-F67756FC8BFA}"/>
              </a:ext>
            </a:extLst>
          </p:cNvPr>
          <p:cNvSpPr>
            <a:spLocks noGrp="1" noChangeArrowheads="1"/>
          </p:cNvSpPr>
          <p:nvPr>
            <p:ph type="sldNum" sz="quarter" idx="12"/>
          </p:nvPr>
        </p:nvSpPr>
        <p:spPr>
          <a:ln/>
        </p:spPr>
        <p:txBody>
          <a:bodyPr/>
          <a:lstStyle>
            <a:lvl1pPr>
              <a:defRPr/>
            </a:lvl1pPr>
          </a:lstStyle>
          <a:p>
            <a:pPr>
              <a:defRPr/>
            </a:pPr>
            <a:fld id="{48C524AD-3060-CD41-9169-CB86C8762F0B}" type="slidenum">
              <a:rPr lang="en-US" altLang="en-US"/>
              <a:pPr>
                <a:defRPr/>
              </a:pPr>
              <a:t>‹#›</a:t>
            </a:fld>
            <a:endParaRPr lang="en-US" altLang="en-US"/>
          </a:p>
        </p:txBody>
      </p:sp>
    </p:spTree>
    <p:extLst>
      <p:ext uri="{BB962C8B-B14F-4D97-AF65-F5344CB8AC3E}">
        <p14:creationId xmlns:p14="http://schemas.microsoft.com/office/powerpoint/2010/main" val="1826060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E17F41-1306-2BBE-192B-04B91A058E32}"/>
              </a:ext>
            </a:extLst>
          </p:cNvPr>
          <p:cNvSpPr>
            <a:spLocks noGrp="1" noChangeArrowheads="1"/>
          </p:cNvSpPr>
          <p:nvPr>
            <p:ph type="dt" sz="half" idx="10"/>
          </p:nvPr>
        </p:nvSpPr>
        <p:spPr>
          <a:ln/>
        </p:spPr>
        <p:txBody>
          <a:bodyPr/>
          <a:lstStyle>
            <a:lvl1pPr>
              <a:defRPr/>
            </a:lvl1pPr>
          </a:lstStyle>
          <a:p>
            <a:pPr>
              <a:defRPr/>
            </a:pPr>
            <a:fld id="{CEB23FE2-9BF8-044D-BBA6-3DCD0A42E93A}" type="datetime1">
              <a:rPr lang="en-US" altLang="en-US"/>
              <a:pPr>
                <a:defRPr/>
              </a:pPr>
              <a:t>9/25/24</a:t>
            </a:fld>
            <a:endParaRPr lang="en-US" altLang="en-US"/>
          </a:p>
        </p:txBody>
      </p:sp>
      <p:sp>
        <p:nvSpPr>
          <p:cNvPr id="6" name="Rectangle 5">
            <a:extLst>
              <a:ext uri="{FF2B5EF4-FFF2-40B4-BE49-F238E27FC236}">
                <a16:creationId xmlns:a16="http://schemas.microsoft.com/office/drawing/2014/main" id="{BA173ABF-5792-8BC3-4638-0458E9375D0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B79CF0C-3A80-F66C-9B6F-E83BBC645DE4}"/>
              </a:ext>
            </a:extLst>
          </p:cNvPr>
          <p:cNvSpPr>
            <a:spLocks noGrp="1" noChangeArrowheads="1"/>
          </p:cNvSpPr>
          <p:nvPr>
            <p:ph type="sldNum" sz="quarter" idx="12"/>
          </p:nvPr>
        </p:nvSpPr>
        <p:spPr>
          <a:ln/>
        </p:spPr>
        <p:txBody>
          <a:bodyPr/>
          <a:lstStyle>
            <a:lvl1pPr>
              <a:defRPr/>
            </a:lvl1pPr>
          </a:lstStyle>
          <a:p>
            <a:pPr>
              <a:defRPr/>
            </a:pPr>
            <a:fld id="{CBD89347-3955-9447-BDE0-225B3F8B595F}" type="slidenum">
              <a:rPr lang="en-US" altLang="en-US"/>
              <a:pPr>
                <a:defRPr/>
              </a:pPr>
              <a:t>‹#›</a:t>
            </a:fld>
            <a:endParaRPr lang="en-US" altLang="en-US"/>
          </a:p>
        </p:txBody>
      </p:sp>
    </p:spTree>
    <p:extLst>
      <p:ext uri="{BB962C8B-B14F-4D97-AF65-F5344CB8AC3E}">
        <p14:creationId xmlns:p14="http://schemas.microsoft.com/office/powerpoint/2010/main" val="2990440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A0BB94-BB44-83CE-B231-703E6496E410}"/>
              </a:ext>
            </a:extLst>
          </p:cNvPr>
          <p:cNvSpPr>
            <a:spLocks noGrp="1" noChangeArrowheads="1"/>
          </p:cNvSpPr>
          <p:nvPr>
            <p:ph type="dt" sz="half" idx="10"/>
          </p:nvPr>
        </p:nvSpPr>
        <p:spPr>
          <a:ln/>
        </p:spPr>
        <p:txBody>
          <a:bodyPr/>
          <a:lstStyle>
            <a:lvl1pPr>
              <a:defRPr/>
            </a:lvl1pPr>
          </a:lstStyle>
          <a:p>
            <a:pPr>
              <a:defRPr/>
            </a:pPr>
            <a:fld id="{70CDF1E3-C278-DE47-BF18-DC2A61E8334E}" type="datetime1">
              <a:rPr lang="en-US" altLang="en-US"/>
              <a:pPr>
                <a:defRPr/>
              </a:pPr>
              <a:t>9/25/24</a:t>
            </a:fld>
            <a:endParaRPr lang="en-US" altLang="en-US"/>
          </a:p>
        </p:txBody>
      </p:sp>
      <p:sp>
        <p:nvSpPr>
          <p:cNvPr id="5" name="Rectangle 5">
            <a:extLst>
              <a:ext uri="{FF2B5EF4-FFF2-40B4-BE49-F238E27FC236}">
                <a16:creationId xmlns:a16="http://schemas.microsoft.com/office/drawing/2014/main" id="{05E7BBE6-D344-DDDB-3F15-062F5FFA662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A57BF01-C923-3009-75B2-821F621F4148}"/>
              </a:ext>
            </a:extLst>
          </p:cNvPr>
          <p:cNvSpPr>
            <a:spLocks noGrp="1" noChangeArrowheads="1"/>
          </p:cNvSpPr>
          <p:nvPr>
            <p:ph type="sldNum" sz="quarter" idx="12"/>
          </p:nvPr>
        </p:nvSpPr>
        <p:spPr>
          <a:ln/>
        </p:spPr>
        <p:txBody>
          <a:bodyPr/>
          <a:lstStyle>
            <a:lvl1pPr>
              <a:defRPr/>
            </a:lvl1pPr>
          </a:lstStyle>
          <a:p>
            <a:pPr>
              <a:defRPr/>
            </a:pPr>
            <a:fld id="{BC0193AF-4ED6-214C-873C-B31F8D505EE1}" type="slidenum">
              <a:rPr lang="en-US" altLang="en-US"/>
              <a:pPr>
                <a:defRPr/>
              </a:pPr>
              <a:t>‹#›</a:t>
            </a:fld>
            <a:endParaRPr lang="en-US" altLang="en-US"/>
          </a:p>
        </p:txBody>
      </p:sp>
    </p:spTree>
    <p:extLst>
      <p:ext uri="{BB962C8B-B14F-4D97-AF65-F5344CB8AC3E}">
        <p14:creationId xmlns:p14="http://schemas.microsoft.com/office/powerpoint/2010/main" val="390328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7099F-1E59-E9F2-F1DA-0B85D14D1764}"/>
              </a:ext>
            </a:extLst>
          </p:cNvPr>
          <p:cNvSpPr>
            <a:spLocks noGrp="1" noChangeArrowheads="1"/>
          </p:cNvSpPr>
          <p:nvPr>
            <p:ph type="dt" sz="half" idx="10"/>
          </p:nvPr>
        </p:nvSpPr>
        <p:spPr>
          <a:ln/>
        </p:spPr>
        <p:txBody>
          <a:bodyPr/>
          <a:lstStyle>
            <a:lvl1pPr>
              <a:defRPr/>
            </a:lvl1pPr>
          </a:lstStyle>
          <a:p>
            <a:pPr>
              <a:defRPr/>
            </a:pPr>
            <a:fld id="{ADD5E9CC-98BE-6247-AFAE-AA001B70AD7C}" type="datetime1">
              <a:rPr lang="en-US" altLang="en-US"/>
              <a:pPr>
                <a:defRPr/>
              </a:pPr>
              <a:t>9/25/24</a:t>
            </a:fld>
            <a:endParaRPr lang="en-US" altLang="en-US"/>
          </a:p>
        </p:txBody>
      </p:sp>
      <p:sp>
        <p:nvSpPr>
          <p:cNvPr id="5" name="Rectangle 5">
            <a:extLst>
              <a:ext uri="{FF2B5EF4-FFF2-40B4-BE49-F238E27FC236}">
                <a16:creationId xmlns:a16="http://schemas.microsoft.com/office/drawing/2014/main" id="{20082FC4-5E31-5974-5557-3203DF4BB87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CAD4795-1E0B-BAE2-B19B-9AAB29187AAC}"/>
              </a:ext>
            </a:extLst>
          </p:cNvPr>
          <p:cNvSpPr>
            <a:spLocks noGrp="1" noChangeArrowheads="1"/>
          </p:cNvSpPr>
          <p:nvPr>
            <p:ph type="sldNum" sz="quarter" idx="12"/>
          </p:nvPr>
        </p:nvSpPr>
        <p:spPr>
          <a:ln/>
        </p:spPr>
        <p:txBody>
          <a:bodyPr/>
          <a:lstStyle>
            <a:lvl1pPr>
              <a:defRPr/>
            </a:lvl1pPr>
          </a:lstStyle>
          <a:p>
            <a:pPr>
              <a:defRPr/>
            </a:pPr>
            <a:fld id="{17D08E2A-ED1A-8241-86D7-0D50BB7EC1BC}" type="slidenum">
              <a:rPr lang="en-US" altLang="en-US"/>
              <a:pPr>
                <a:defRPr/>
              </a:pPr>
              <a:t>‹#›</a:t>
            </a:fld>
            <a:endParaRPr lang="en-US" altLang="en-US"/>
          </a:p>
        </p:txBody>
      </p:sp>
    </p:spTree>
    <p:extLst>
      <p:ext uri="{BB962C8B-B14F-4D97-AF65-F5344CB8AC3E}">
        <p14:creationId xmlns:p14="http://schemas.microsoft.com/office/powerpoint/2010/main" val="1465894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6140D2-AE18-6CD3-E0DD-2E7E62F40DC4}"/>
              </a:ext>
            </a:extLst>
          </p:cNvPr>
          <p:cNvSpPr>
            <a:spLocks noGrp="1" noChangeArrowheads="1"/>
          </p:cNvSpPr>
          <p:nvPr>
            <p:ph type="dt" sz="half" idx="10"/>
          </p:nvPr>
        </p:nvSpPr>
        <p:spPr>
          <a:ln/>
        </p:spPr>
        <p:txBody>
          <a:bodyPr/>
          <a:lstStyle>
            <a:lvl1pPr>
              <a:defRPr/>
            </a:lvl1pPr>
          </a:lstStyle>
          <a:p>
            <a:pPr>
              <a:defRPr/>
            </a:pPr>
            <a:fld id="{0EFA37BC-4DDF-0C4E-9288-8908E5A92019}" type="datetime1">
              <a:rPr lang="en-US" altLang="en-US"/>
              <a:pPr>
                <a:defRPr/>
              </a:pPr>
              <a:t>9/25/24</a:t>
            </a:fld>
            <a:endParaRPr lang="en-US" altLang="en-US"/>
          </a:p>
        </p:txBody>
      </p:sp>
      <p:sp>
        <p:nvSpPr>
          <p:cNvPr id="5" name="Rectangle 5">
            <a:extLst>
              <a:ext uri="{FF2B5EF4-FFF2-40B4-BE49-F238E27FC236}">
                <a16:creationId xmlns:a16="http://schemas.microsoft.com/office/drawing/2014/main" id="{3AA11BF0-52D7-608A-03C3-F51FE87B985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226A32A-1C4C-FE8C-833F-B45714605197}"/>
              </a:ext>
            </a:extLst>
          </p:cNvPr>
          <p:cNvSpPr>
            <a:spLocks noGrp="1" noChangeArrowheads="1"/>
          </p:cNvSpPr>
          <p:nvPr>
            <p:ph type="sldNum" sz="quarter" idx="12"/>
          </p:nvPr>
        </p:nvSpPr>
        <p:spPr>
          <a:ln/>
        </p:spPr>
        <p:txBody>
          <a:bodyPr/>
          <a:lstStyle>
            <a:lvl1pPr>
              <a:defRPr/>
            </a:lvl1pPr>
          </a:lstStyle>
          <a:p>
            <a:pPr>
              <a:defRPr/>
            </a:pPr>
            <a:fld id="{CA11886E-4EA4-AA4D-A944-A021A2F4E674}" type="slidenum">
              <a:rPr lang="en-US" altLang="en-US"/>
              <a:pPr>
                <a:defRPr/>
              </a:pPr>
              <a:t>‹#›</a:t>
            </a:fld>
            <a:endParaRPr lang="en-US" altLang="en-US"/>
          </a:p>
        </p:txBody>
      </p:sp>
    </p:spTree>
    <p:extLst>
      <p:ext uri="{BB962C8B-B14F-4D97-AF65-F5344CB8AC3E}">
        <p14:creationId xmlns:p14="http://schemas.microsoft.com/office/powerpoint/2010/main" val="676539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475DB0-596C-B6B7-0C31-958C6C21D8EA}"/>
              </a:ext>
            </a:extLst>
          </p:cNvPr>
          <p:cNvSpPr>
            <a:spLocks noGrp="1" noChangeArrowheads="1"/>
          </p:cNvSpPr>
          <p:nvPr>
            <p:ph type="dt" sz="half" idx="10"/>
          </p:nvPr>
        </p:nvSpPr>
        <p:spPr>
          <a:ln/>
        </p:spPr>
        <p:txBody>
          <a:bodyPr/>
          <a:lstStyle>
            <a:lvl1pPr>
              <a:defRPr/>
            </a:lvl1pPr>
          </a:lstStyle>
          <a:p>
            <a:pPr>
              <a:defRPr/>
            </a:pPr>
            <a:fld id="{273C2736-A780-FC4D-9F01-FD518459B7FB}" type="datetime1">
              <a:rPr lang="en-US" altLang="en-US"/>
              <a:pPr>
                <a:defRPr/>
              </a:pPr>
              <a:t>9/25/24</a:t>
            </a:fld>
            <a:endParaRPr lang="en-US" altLang="en-US"/>
          </a:p>
        </p:txBody>
      </p:sp>
      <p:sp>
        <p:nvSpPr>
          <p:cNvPr id="5" name="Rectangle 5">
            <a:extLst>
              <a:ext uri="{FF2B5EF4-FFF2-40B4-BE49-F238E27FC236}">
                <a16:creationId xmlns:a16="http://schemas.microsoft.com/office/drawing/2014/main" id="{291C4212-91C4-6507-780D-FDA118265F2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017D02A-F1F3-7C36-8CA5-8E412071318D}"/>
              </a:ext>
            </a:extLst>
          </p:cNvPr>
          <p:cNvSpPr>
            <a:spLocks noGrp="1" noChangeArrowheads="1"/>
          </p:cNvSpPr>
          <p:nvPr>
            <p:ph type="sldNum" sz="quarter" idx="12"/>
          </p:nvPr>
        </p:nvSpPr>
        <p:spPr>
          <a:ln/>
        </p:spPr>
        <p:txBody>
          <a:bodyPr/>
          <a:lstStyle>
            <a:lvl1pPr>
              <a:defRPr/>
            </a:lvl1pPr>
          </a:lstStyle>
          <a:p>
            <a:pPr>
              <a:defRPr/>
            </a:pPr>
            <a:fld id="{AD8D26B8-1B90-8B4A-9BA0-B3BF0C136750}" type="slidenum">
              <a:rPr lang="en-US" altLang="en-US"/>
              <a:pPr>
                <a:defRPr/>
              </a:pPr>
              <a:t>‹#›</a:t>
            </a:fld>
            <a:endParaRPr lang="en-US" altLang="en-US"/>
          </a:p>
        </p:txBody>
      </p:sp>
    </p:spTree>
    <p:extLst>
      <p:ext uri="{BB962C8B-B14F-4D97-AF65-F5344CB8AC3E}">
        <p14:creationId xmlns:p14="http://schemas.microsoft.com/office/powerpoint/2010/main" val="3716170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688362-046C-3287-2BA2-90EF344E2966}"/>
              </a:ext>
            </a:extLst>
          </p:cNvPr>
          <p:cNvSpPr>
            <a:spLocks noGrp="1" noChangeArrowheads="1"/>
          </p:cNvSpPr>
          <p:nvPr>
            <p:ph type="dt" sz="half" idx="10"/>
          </p:nvPr>
        </p:nvSpPr>
        <p:spPr>
          <a:ln/>
        </p:spPr>
        <p:txBody>
          <a:bodyPr/>
          <a:lstStyle>
            <a:lvl1pPr>
              <a:defRPr/>
            </a:lvl1pPr>
          </a:lstStyle>
          <a:p>
            <a:pPr>
              <a:defRPr/>
            </a:pPr>
            <a:fld id="{8EFD5AD0-CC5A-0A42-92E1-C0CF47B791E5}" type="datetime1">
              <a:rPr lang="en-US" altLang="en-US"/>
              <a:pPr>
                <a:defRPr/>
              </a:pPr>
              <a:t>9/25/24</a:t>
            </a:fld>
            <a:endParaRPr lang="en-US" altLang="en-US"/>
          </a:p>
        </p:txBody>
      </p:sp>
      <p:sp>
        <p:nvSpPr>
          <p:cNvPr id="5" name="Rectangle 5">
            <a:extLst>
              <a:ext uri="{FF2B5EF4-FFF2-40B4-BE49-F238E27FC236}">
                <a16:creationId xmlns:a16="http://schemas.microsoft.com/office/drawing/2014/main" id="{6312257A-BDF8-A6E6-7B07-5849F678541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CBD1242-6127-4FFB-D21B-24EFFE074D35}"/>
              </a:ext>
            </a:extLst>
          </p:cNvPr>
          <p:cNvSpPr>
            <a:spLocks noGrp="1" noChangeArrowheads="1"/>
          </p:cNvSpPr>
          <p:nvPr>
            <p:ph type="sldNum" sz="quarter" idx="12"/>
          </p:nvPr>
        </p:nvSpPr>
        <p:spPr>
          <a:ln/>
        </p:spPr>
        <p:txBody>
          <a:bodyPr/>
          <a:lstStyle>
            <a:lvl1pPr>
              <a:defRPr/>
            </a:lvl1pPr>
          </a:lstStyle>
          <a:p>
            <a:pPr>
              <a:defRPr/>
            </a:pPr>
            <a:fld id="{BBB2B497-2635-1345-B933-730A1416738C}" type="slidenum">
              <a:rPr lang="en-US" altLang="en-US"/>
              <a:pPr>
                <a:defRPr/>
              </a:pPr>
              <a:t>‹#›</a:t>
            </a:fld>
            <a:endParaRPr lang="en-US" altLang="en-US"/>
          </a:p>
        </p:txBody>
      </p:sp>
    </p:spTree>
    <p:extLst>
      <p:ext uri="{BB962C8B-B14F-4D97-AF65-F5344CB8AC3E}">
        <p14:creationId xmlns:p14="http://schemas.microsoft.com/office/powerpoint/2010/main" val="4106854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1AD3E1-A800-E67F-B043-53D720A271CC}"/>
              </a:ext>
            </a:extLst>
          </p:cNvPr>
          <p:cNvSpPr>
            <a:spLocks noGrp="1" noChangeArrowheads="1"/>
          </p:cNvSpPr>
          <p:nvPr>
            <p:ph type="dt" sz="half" idx="10"/>
          </p:nvPr>
        </p:nvSpPr>
        <p:spPr>
          <a:ln/>
        </p:spPr>
        <p:txBody>
          <a:bodyPr/>
          <a:lstStyle>
            <a:lvl1pPr>
              <a:defRPr/>
            </a:lvl1pPr>
          </a:lstStyle>
          <a:p>
            <a:pPr>
              <a:defRPr/>
            </a:pPr>
            <a:fld id="{EE917CA7-EC93-2B49-B439-D2DD23048C78}" type="datetime1">
              <a:rPr lang="en-US" altLang="en-US"/>
              <a:pPr>
                <a:defRPr/>
              </a:pPr>
              <a:t>9/25/24</a:t>
            </a:fld>
            <a:endParaRPr lang="en-US" altLang="en-US"/>
          </a:p>
        </p:txBody>
      </p:sp>
      <p:sp>
        <p:nvSpPr>
          <p:cNvPr id="6" name="Rectangle 5">
            <a:extLst>
              <a:ext uri="{FF2B5EF4-FFF2-40B4-BE49-F238E27FC236}">
                <a16:creationId xmlns:a16="http://schemas.microsoft.com/office/drawing/2014/main" id="{F0AEB65D-0E59-1A4F-13F3-38C7CBA204B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CC4A733-1C00-16FA-1C59-E3820802DD67}"/>
              </a:ext>
            </a:extLst>
          </p:cNvPr>
          <p:cNvSpPr>
            <a:spLocks noGrp="1" noChangeArrowheads="1"/>
          </p:cNvSpPr>
          <p:nvPr>
            <p:ph type="sldNum" sz="quarter" idx="12"/>
          </p:nvPr>
        </p:nvSpPr>
        <p:spPr>
          <a:ln/>
        </p:spPr>
        <p:txBody>
          <a:bodyPr/>
          <a:lstStyle>
            <a:lvl1pPr>
              <a:defRPr/>
            </a:lvl1pPr>
          </a:lstStyle>
          <a:p>
            <a:pPr>
              <a:defRPr/>
            </a:pPr>
            <a:fld id="{BE78360C-AF21-344F-8608-6D3A70EE56AF}" type="slidenum">
              <a:rPr lang="en-US" altLang="en-US"/>
              <a:pPr>
                <a:defRPr/>
              </a:pPr>
              <a:t>‹#›</a:t>
            </a:fld>
            <a:endParaRPr lang="en-US" altLang="en-US"/>
          </a:p>
        </p:txBody>
      </p:sp>
    </p:spTree>
    <p:extLst>
      <p:ext uri="{BB962C8B-B14F-4D97-AF65-F5344CB8AC3E}">
        <p14:creationId xmlns:p14="http://schemas.microsoft.com/office/powerpoint/2010/main" val="28572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668787-BC5A-90C9-138B-26076DDFE1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3C9ECA-0D59-542F-6612-747A35547D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2C20996-B9D5-76FB-E415-3999C30A424D}"/>
              </a:ext>
            </a:extLst>
          </p:cNvPr>
          <p:cNvSpPr>
            <a:spLocks noGrp="1" noChangeArrowheads="1"/>
          </p:cNvSpPr>
          <p:nvPr>
            <p:ph type="sldNum" sz="quarter" idx="12"/>
          </p:nvPr>
        </p:nvSpPr>
        <p:spPr>
          <a:ln/>
        </p:spPr>
        <p:txBody>
          <a:bodyPr/>
          <a:lstStyle>
            <a:lvl1pPr>
              <a:defRPr/>
            </a:lvl1pPr>
          </a:lstStyle>
          <a:p>
            <a:pPr>
              <a:defRPr/>
            </a:pPr>
            <a:fld id="{81590105-2722-1745-9D41-968C61F54964}" type="slidenum">
              <a:rPr lang="en-US" altLang="en-US"/>
              <a:pPr>
                <a:defRPr/>
              </a:pPr>
              <a:t>‹#›</a:t>
            </a:fld>
            <a:endParaRPr lang="en-US" altLang="en-US"/>
          </a:p>
        </p:txBody>
      </p:sp>
    </p:spTree>
    <p:extLst>
      <p:ext uri="{BB962C8B-B14F-4D97-AF65-F5344CB8AC3E}">
        <p14:creationId xmlns:p14="http://schemas.microsoft.com/office/powerpoint/2010/main" val="2306042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5E3874-878B-3DF0-D282-C4E7AC7E3B0F}"/>
              </a:ext>
            </a:extLst>
          </p:cNvPr>
          <p:cNvSpPr>
            <a:spLocks noGrp="1" noChangeArrowheads="1"/>
          </p:cNvSpPr>
          <p:nvPr>
            <p:ph type="dt" sz="half" idx="10"/>
          </p:nvPr>
        </p:nvSpPr>
        <p:spPr>
          <a:ln/>
        </p:spPr>
        <p:txBody>
          <a:bodyPr/>
          <a:lstStyle>
            <a:lvl1pPr>
              <a:defRPr/>
            </a:lvl1pPr>
          </a:lstStyle>
          <a:p>
            <a:pPr>
              <a:defRPr/>
            </a:pPr>
            <a:fld id="{6864F711-A740-8946-9885-A0964D7C2DEE}" type="datetime1">
              <a:rPr lang="en-US" altLang="en-US"/>
              <a:pPr>
                <a:defRPr/>
              </a:pPr>
              <a:t>9/25/24</a:t>
            </a:fld>
            <a:endParaRPr lang="en-US" altLang="en-US"/>
          </a:p>
        </p:txBody>
      </p:sp>
      <p:sp>
        <p:nvSpPr>
          <p:cNvPr id="8" name="Rectangle 5">
            <a:extLst>
              <a:ext uri="{FF2B5EF4-FFF2-40B4-BE49-F238E27FC236}">
                <a16:creationId xmlns:a16="http://schemas.microsoft.com/office/drawing/2014/main" id="{8B4AE310-4AE3-DBE1-7A9F-F386B55BDA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4D0970E2-5C21-6E38-38D8-87E9F1F896B8}"/>
              </a:ext>
            </a:extLst>
          </p:cNvPr>
          <p:cNvSpPr>
            <a:spLocks noGrp="1" noChangeArrowheads="1"/>
          </p:cNvSpPr>
          <p:nvPr>
            <p:ph type="sldNum" sz="quarter" idx="12"/>
          </p:nvPr>
        </p:nvSpPr>
        <p:spPr>
          <a:ln/>
        </p:spPr>
        <p:txBody>
          <a:bodyPr/>
          <a:lstStyle>
            <a:lvl1pPr>
              <a:defRPr/>
            </a:lvl1pPr>
          </a:lstStyle>
          <a:p>
            <a:pPr>
              <a:defRPr/>
            </a:pPr>
            <a:fld id="{15B2A127-E6B1-B74B-9D31-FA8393FDA0EE}" type="slidenum">
              <a:rPr lang="en-US" altLang="en-US"/>
              <a:pPr>
                <a:defRPr/>
              </a:pPr>
              <a:t>‹#›</a:t>
            </a:fld>
            <a:endParaRPr lang="en-US" altLang="en-US"/>
          </a:p>
        </p:txBody>
      </p:sp>
    </p:spTree>
    <p:extLst>
      <p:ext uri="{BB962C8B-B14F-4D97-AF65-F5344CB8AC3E}">
        <p14:creationId xmlns:p14="http://schemas.microsoft.com/office/powerpoint/2010/main" val="1169707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52060A0-A57E-185E-2821-F252DFD2C7D8}"/>
              </a:ext>
            </a:extLst>
          </p:cNvPr>
          <p:cNvSpPr>
            <a:spLocks noGrp="1" noChangeArrowheads="1"/>
          </p:cNvSpPr>
          <p:nvPr>
            <p:ph type="dt" sz="half" idx="10"/>
          </p:nvPr>
        </p:nvSpPr>
        <p:spPr>
          <a:ln/>
        </p:spPr>
        <p:txBody>
          <a:bodyPr/>
          <a:lstStyle>
            <a:lvl1pPr>
              <a:defRPr/>
            </a:lvl1pPr>
          </a:lstStyle>
          <a:p>
            <a:pPr>
              <a:defRPr/>
            </a:pPr>
            <a:fld id="{E542F941-745E-CD48-A759-A30698667787}" type="datetime1">
              <a:rPr lang="en-US" altLang="en-US"/>
              <a:pPr>
                <a:defRPr/>
              </a:pPr>
              <a:t>9/25/24</a:t>
            </a:fld>
            <a:endParaRPr lang="en-US" altLang="en-US"/>
          </a:p>
        </p:txBody>
      </p:sp>
      <p:sp>
        <p:nvSpPr>
          <p:cNvPr id="4" name="Rectangle 5">
            <a:extLst>
              <a:ext uri="{FF2B5EF4-FFF2-40B4-BE49-F238E27FC236}">
                <a16:creationId xmlns:a16="http://schemas.microsoft.com/office/drawing/2014/main" id="{9846FCE8-45C6-40C8-51CB-A9134C4A5C7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67EFEB47-B675-F8C2-A6A5-0B4E0885CA11}"/>
              </a:ext>
            </a:extLst>
          </p:cNvPr>
          <p:cNvSpPr>
            <a:spLocks noGrp="1" noChangeArrowheads="1"/>
          </p:cNvSpPr>
          <p:nvPr>
            <p:ph type="sldNum" sz="quarter" idx="12"/>
          </p:nvPr>
        </p:nvSpPr>
        <p:spPr>
          <a:ln/>
        </p:spPr>
        <p:txBody>
          <a:bodyPr/>
          <a:lstStyle>
            <a:lvl1pPr>
              <a:defRPr/>
            </a:lvl1pPr>
          </a:lstStyle>
          <a:p>
            <a:pPr>
              <a:defRPr/>
            </a:pPr>
            <a:fld id="{BD2CA172-67F1-0E47-83BF-83C30D2E12B6}" type="slidenum">
              <a:rPr lang="en-US" altLang="en-US"/>
              <a:pPr>
                <a:defRPr/>
              </a:pPr>
              <a:t>‹#›</a:t>
            </a:fld>
            <a:endParaRPr lang="en-US" altLang="en-US"/>
          </a:p>
        </p:txBody>
      </p:sp>
    </p:spTree>
    <p:extLst>
      <p:ext uri="{BB962C8B-B14F-4D97-AF65-F5344CB8AC3E}">
        <p14:creationId xmlns:p14="http://schemas.microsoft.com/office/powerpoint/2010/main" val="3383585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15906B-E3EC-25E4-5E31-4A42A8CF75DE}"/>
              </a:ext>
            </a:extLst>
          </p:cNvPr>
          <p:cNvSpPr>
            <a:spLocks noGrp="1" noChangeArrowheads="1"/>
          </p:cNvSpPr>
          <p:nvPr>
            <p:ph type="dt" sz="half" idx="10"/>
          </p:nvPr>
        </p:nvSpPr>
        <p:spPr>
          <a:ln/>
        </p:spPr>
        <p:txBody>
          <a:bodyPr/>
          <a:lstStyle>
            <a:lvl1pPr>
              <a:defRPr/>
            </a:lvl1pPr>
          </a:lstStyle>
          <a:p>
            <a:pPr>
              <a:defRPr/>
            </a:pPr>
            <a:fld id="{46594C68-6B8D-DB45-973F-5F3B17DC3A82}" type="datetime1">
              <a:rPr lang="en-US" altLang="en-US"/>
              <a:pPr>
                <a:defRPr/>
              </a:pPr>
              <a:t>9/25/24</a:t>
            </a:fld>
            <a:endParaRPr lang="en-US" altLang="en-US"/>
          </a:p>
        </p:txBody>
      </p:sp>
      <p:sp>
        <p:nvSpPr>
          <p:cNvPr id="3" name="Rectangle 5">
            <a:extLst>
              <a:ext uri="{FF2B5EF4-FFF2-40B4-BE49-F238E27FC236}">
                <a16:creationId xmlns:a16="http://schemas.microsoft.com/office/drawing/2014/main" id="{044A0820-6FE6-9F26-4038-099AFD45FFE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430750EF-87F3-1929-6877-2E12C2E4F47F}"/>
              </a:ext>
            </a:extLst>
          </p:cNvPr>
          <p:cNvSpPr>
            <a:spLocks noGrp="1" noChangeArrowheads="1"/>
          </p:cNvSpPr>
          <p:nvPr>
            <p:ph type="sldNum" sz="quarter" idx="12"/>
          </p:nvPr>
        </p:nvSpPr>
        <p:spPr>
          <a:ln/>
        </p:spPr>
        <p:txBody>
          <a:bodyPr/>
          <a:lstStyle>
            <a:lvl1pPr>
              <a:defRPr/>
            </a:lvl1pPr>
          </a:lstStyle>
          <a:p>
            <a:pPr>
              <a:defRPr/>
            </a:pPr>
            <a:fld id="{C1CC3F3F-4D4F-8947-939F-C4608FACE638}" type="slidenum">
              <a:rPr lang="en-US" altLang="en-US"/>
              <a:pPr>
                <a:defRPr/>
              </a:pPr>
              <a:t>‹#›</a:t>
            </a:fld>
            <a:endParaRPr lang="en-US" altLang="en-US"/>
          </a:p>
        </p:txBody>
      </p:sp>
    </p:spTree>
    <p:extLst>
      <p:ext uri="{BB962C8B-B14F-4D97-AF65-F5344CB8AC3E}">
        <p14:creationId xmlns:p14="http://schemas.microsoft.com/office/powerpoint/2010/main" val="2344938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BACEEC-681B-257A-D8B1-EA4405CB966E}"/>
              </a:ext>
            </a:extLst>
          </p:cNvPr>
          <p:cNvSpPr>
            <a:spLocks noGrp="1" noChangeArrowheads="1"/>
          </p:cNvSpPr>
          <p:nvPr>
            <p:ph type="dt" sz="half" idx="10"/>
          </p:nvPr>
        </p:nvSpPr>
        <p:spPr>
          <a:ln/>
        </p:spPr>
        <p:txBody>
          <a:bodyPr/>
          <a:lstStyle>
            <a:lvl1pPr>
              <a:defRPr/>
            </a:lvl1pPr>
          </a:lstStyle>
          <a:p>
            <a:pPr>
              <a:defRPr/>
            </a:pPr>
            <a:fld id="{3474870F-3BDA-0744-BD8D-3B0A0C335A74}" type="datetime1">
              <a:rPr lang="en-US" altLang="en-US"/>
              <a:pPr>
                <a:defRPr/>
              </a:pPr>
              <a:t>9/25/24</a:t>
            </a:fld>
            <a:endParaRPr lang="en-US" altLang="en-US"/>
          </a:p>
        </p:txBody>
      </p:sp>
      <p:sp>
        <p:nvSpPr>
          <p:cNvPr id="6" name="Rectangle 5">
            <a:extLst>
              <a:ext uri="{FF2B5EF4-FFF2-40B4-BE49-F238E27FC236}">
                <a16:creationId xmlns:a16="http://schemas.microsoft.com/office/drawing/2014/main" id="{149519BF-B807-5502-6D1D-9300DAABE49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EC2B5DE-2554-C34E-EDF1-C10410A29AE5}"/>
              </a:ext>
            </a:extLst>
          </p:cNvPr>
          <p:cNvSpPr>
            <a:spLocks noGrp="1" noChangeArrowheads="1"/>
          </p:cNvSpPr>
          <p:nvPr>
            <p:ph type="sldNum" sz="quarter" idx="12"/>
          </p:nvPr>
        </p:nvSpPr>
        <p:spPr>
          <a:ln/>
        </p:spPr>
        <p:txBody>
          <a:bodyPr/>
          <a:lstStyle>
            <a:lvl1pPr>
              <a:defRPr/>
            </a:lvl1pPr>
          </a:lstStyle>
          <a:p>
            <a:pPr>
              <a:defRPr/>
            </a:pPr>
            <a:fld id="{E25D57D9-90F5-5746-A846-89846CFA7C0E}" type="slidenum">
              <a:rPr lang="en-US" altLang="en-US"/>
              <a:pPr>
                <a:defRPr/>
              </a:pPr>
              <a:t>‹#›</a:t>
            </a:fld>
            <a:endParaRPr lang="en-US" altLang="en-US"/>
          </a:p>
        </p:txBody>
      </p:sp>
    </p:spTree>
    <p:extLst>
      <p:ext uri="{BB962C8B-B14F-4D97-AF65-F5344CB8AC3E}">
        <p14:creationId xmlns:p14="http://schemas.microsoft.com/office/powerpoint/2010/main" val="1478496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034699-AC1E-CB92-77C6-E5421C2D9326}"/>
              </a:ext>
            </a:extLst>
          </p:cNvPr>
          <p:cNvSpPr>
            <a:spLocks noGrp="1" noChangeArrowheads="1"/>
          </p:cNvSpPr>
          <p:nvPr>
            <p:ph type="dt" sz="half" idx="10"/>
          </p:nvPr>
        </p:nvSpPr>
        <p:spPr>
          <a:ln/>
        </p:spPr>
        <p:txBody>
          <a:bodyPr/>
          <a:lstStyle>
            <a:lvl1pPr>
              <a:defRPr/>
            </a:lvl1pPr>
          </a:lstStyle>
          <a:p>
            <a:pPr>
              <a:defRPr/>
            </a:pPr>
            <a:fld id="{B22E0DAC-E6D6-964B-9249-C00C4516A47D}" type="datetime1">
              <a:rPr lang="en-US" altLang="en-US"/>
              <a:pPr>
                <a:defRPr/>
              </a:pPr>
              <a:t>9/25/24</a:t>
            </a:fld>
            <a:endParaRPr lang="en-US" altLang="en-US"/>
          </a:p>
        </p:txBody>
      </p:sp>
      <p:sp>
        <p:nvSpPr>
          <p:cNvPr id="6" name="Rectangle 5">
            <a:extLst>
              <a:ext uri="{FF2B5EF4-FFF2-40B4-BE49-F238E27FC236}">
                <a16:creationId xmlns:a16="http://schemas.microsoft.com/office/drawing/2014/main" id="{F4C0D890-B763-C157-4D58-AD2608D1BBC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B5558FF-41CF-6B9E-F840-2DD25B05EBC5}"/>
              </a:ext>
            </a:extLst>
          </p:cNvPr>
          <p:cNvSpPr>
            <a:spLocks noGrp="1" noChangeArrowheads="1"/>
          </p:cNvSpPr>
          <p:nvPr>
            <p:ph type="sldNum" sz="quarter" idx="12"/>
          </p:nvPr>
        </p:nvSpPr>
        <p:spPr>
          <a:ln/>
        </p:spPr>
        <p:txBody>
          <a:bodyPr/>
          <a:lstStyle>
            <a:lvl1pPr>
              <a:defRPr/>
            </a:lvl1pPr>
          </a:lstStyle>
          <a:p>
            <a:pPr>
              <a:defRPr/>
            </a:pPr>
            <a:fld id="{4B99B93D-9EBC-DA4A-B93D-CC79F407AA07}" type="slidenum">
              <a:rPr lang="en-US" altLang="en-US"/>
              <a:pPr>
                <a:defRPr/>
              </a:pPr>
              <a:t>‹#›</a:t>
            </a:fld>
            <a:endParaRPr lang="en-US" altLang="en-US"/>
          </a:p>
        </p:txBody>
      </p:sp>
    </p:spTree>
    <p:extLst>
      <p:ext uri="{BB962C8B-B14F-4D97-AF65-F5344CB8AC3E}">
        <p14:creationId xmlns:p14="http://schemas.microsoft.com/office/powerpoint/2010/main" val="1624420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0BC7CC-0B23-E859-02DE-0A929D1DB28F}"/>
              </a:ext>
            </a:extLst>
          </p:cNvPr>
          <p:cNvSpPr>
            <a:spLocks noGrp="1" noChangeArrowheads="1"/>
          </p:cNvSpPr>
          <p:nvPr>
            <p:ph type="dt" sz="half" idx="10"/>
          </p:nvPr>
        </p:nvSpPr>
        <p:spPr>
          <a:ln/>
        </p:spPr>
        <p:txBody>
          <a:bodyPr/>
          <a:lstStyle>
            <a:lvl1pPr>
              <a:defRPr/>
            </a:lvl1pPr>
          </a:lstStyle>
          <a:p>
            <a:pPr>
              <a:defRPr/>
            </a:pPr>
            <a:fld id="{F9F7698B-2FBE-6D4B-8D95-F0A4C65CD238}" type="datetime1">
              <a:rPr lang="en-US" altLang="en-US"/>
              <a:pPr>
                <a:defRPr/>
              </a:pPr>
              <a:t>9/25/24</a:t>
            </a:fld>
            <a:endParaRPr lang="en-US" altLang="en-US"/>
          </a:p>
        </p:txBody>
      </p:sp>
      <p:sp>
        <p:nvSpPr>
          <p:cNvPr id="5" name="Rectangle 5">
            <a:extLst>
              <a:ext uri="{FF2B5EF4-FFF2-40B4-BE49-F238E27FC236}">
                <a16:creationId xmlns:a16="http://schemas.microsoft.com/office/drawing/2014/main" id="{067B8672-C366-7050-F2DE-F6B25DA9909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57ABD17-94D7-094C-A32C-88F1608C2E1F}"/>
              </a:ext>
            </a:extLst>
          </p:cNvPr>
          <p:cNvSpPr>
            <a:spLocks noGrp="1" noChangeArrowheads="1"/>
          </p:cNvSpPr>
          <p:nvPr>
            <p:ph type="sldNum" sz="quarter" idx="12"/>
          </p:nvPr>
        </p:nvSpPr>
        <p:spPr>
          <a:ln/>
        </p:spPr>
        <p:txBody>
          <a:bodyPr/>
          <a:lstStyle>
            <a:lvl1pPr>
              <a:defRPr/>
            </a:lvl1pPr>
          </a:lstStyle>
          <a:p>
            <a:pPr>
              <a:defRPr/>
            </a:pPr>
            <a:fld id="{85C5A79E-C88B-494C-A9FA-B35F2621EBFE}" type="slidenum">
              <a:rPr lang="en-US" altLang="en-US"/>
              <a:pPr>
                <a:defRPr/>
              </a:pPr>
              <a:t>‹#›</a:t>
            </a:fld>
            <a:endParaRPr lang="en-US" altLang="en-US"/>
          </a:p>
        </p:txBody>
      </p:sp>
    </p:spTree>
    <p:extLst>
      <p:ext uri="{BB962C8B-B14F-4D97-AF65-F5344CB8AC3E}">
        <p14:creationId xmlns:p14="http://schemas.microsoft.com/office/powerpoint/2010/main" val="1604878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4D7949-2D57-F4E8-2CB2-785FA54874E8}"/>
              </a:ext>
            </a:extLst>
          </p:cNvPr>
          <p:cNvSpPr>
            <a:spLocks noGrp="1" noChangeArrowheads="1"/>
          </p:cNvSpPr>
          <p:nvPr>
            <p:ph type="dt" sz="half" idx="10"/>
          </p:nvPr>
        </p:nvSpPr>
        <p:spPr>
          <a:ln/>
        </p:spPr>
        <p:txBody>
          <a:bodyPr/>
          <a:lstStyle>
            <a:lvl1pPr>
              <a:defRPr/>
            </a:lvl1pPr>
          </a:lstStyle>
          <a:p>
            <a:pPr>
              <a:defRPr/>
            </a:pPr>
            <a:fld id="{30595627-12CE-9A42-B805-A9BE92CF1358}" type="datetime1">
              <a:rPr lang="en-US" altLang="en-US"/>
              <a:pPr>
                <a:defRPr/>
              </a:pPr>
              <a:t>9/25/24</a:t>
            </a:fld>
            <a:endParaRPr lang="en-US" altLang="en-US"/>
          </a:p>
        </p:txBody>
      </p:sp>
      <p:sp>
        <p:nvSpPr>
          <p:cNvPr id="5" name="Rectangle 5">
            <a:extLst>
              <a:ext uri="{FF2B5EF4-FFF2-40B4-BE49-F238E27FC236}">
                <a16:creationId xmlns:a16="http://schemas.microsoft.com/office/drawing/2014/main" id="{3D0CB319-5620-821B-9ECB-24F56809A58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FE66409-7165-4708-2B90-AFBE0BC55E88}"/>
              </a:ext>
            </a:extLst>
          </p:cNvPr>
          <p:cNvSpPr>
            <a:spLocks noGrp="1" noChangeArrowheads="1"/>
          </p:cNvSpPr>
          <p:nvPr>
            <p:ph type="sldNum" sz="quarter" idx="12"/>
          </p:nvPr>
        </p:nvSpPr>
        <p:spPr>
          <a:ln/>
        </p:spPr>
        <p:txBody>
          <a:bodyPr/>
          <a:lstStyle>
            <a:lvl1pPr>
              <a:defRPr/>
            </a:lvl1pPr>
          </a:lstStyle>
          <a:p>
            <a:pPr>
              <a:defRPr/>
            </a:pPr>
            <a:fld id="{1DCE8FFC-8F17-824C-B76A-0A58F9895D69}" type="slidenum">
              <a:rPr lang="en-US" altLang="en-US"/>
              <a:pPr>
                <a:defRPr/>
              </a:pPr>
              <a:t>‹#›</a:t>
            </a:fld>
            <a:endParaRPr lang="en-US" altLang="en-US"/>
          </a:p>
        </p:txBody>
      </p:sp>
    </p:spTree>
    <p:extLst>
      <p:ext uri="{BB962C8B-B14F-4D97-AF65-F5344CB8AC3E}">
        <p14:creationId xmlns:p14="http://schemas.microsoft.com/office/powerpoint/2010/main" val="2002857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D9D2C1-7DE9-5679-45F4-FE3E13B9DA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8C368-D208-0253-2B1C-ECDD1D0B34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D601F7A-7B3E-31D9-13FF-F8EAD7E23853}"/>
              </a:ext>
            </a:extLst>
          </p:cNvPr>
          <p:cNvSpPr>
            <a:spLocks noGrp="1" noChangeArrowheads="1"/>
          </p:cNvSpPr>
          <p:nvPr>
            <p:ph type="sldNum" sz="quarter" idx="12"/>
          </p:nvPr>
        </p:nvSpPr>
        <p:spPr>
          <a:ln/>
        </p:spPr>
        <p:txBody>
          <a:bodyPr/>
          <a:lstStyle>
            <a:lvl1pPr>
              <a:defRPr/>
            </a:lvl1pPr>
          </a:lstStyle>
          <a:p>
            <a:pPr>
              <a:defRPr/>
            </a:pPr>
            <a:fld id="{F10D7C2C-120F-E942-AB8F-0DA1D4CEB2D4}" type="slidenum">
              <a:rPr lang="en-US" altLang="en-US"/>
              <a:pPr>
                <a:defRPr/>
              </a:pPr>
              <a:t>‹#›</a:t>
            </a:fld>
            <a:endParaRPr lang="en-US" altLang="en-US"/>
          </a:p>
        </p:txBody>
      </p:sp>
    </p:spTree>
    <p:extLst>
      <p:ext uri="{BB962C8B-B14F-4D97-AF65-F5344CB8AC3E}">
        <p14:creationId xmlns:p14="http://schemas.microsoft.com/office/powerpoint/2010/main" val="4088588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62D77A-0A82-345C-67E3-E5041C24C4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C8E565-1F8D-054F-BCBF-7ECFD8B600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EEF24E-8D2C-754F-4D4B-45F76542FF86}"/>
              </a:ext>
            </a:extLst>
          </p:cNvPr>
          <p:cNvSpPr>
            <a:spLocks noGrp="1" noChangeArrowheads="1"/>
          </p:cNvSpPr>
          <p:nvPr>
            <p:ph type="sldNum" sz="quarter" idx="12"/>
          </p:nvPr>
        </p:nvSpPr>
        <p:spPr>
          <a:ln/>
        </p:spPr>
        <p:txBody>
          <a:bodyPr/>
          <a:lstStyle>
            <a:lvl1pPr>
              <a:defRPr/>
            </a:lvl1pPr>
          </a:lstStyle>
          <a:p>
            <a:pPr>
              <a:defRPr/>
            </a:pPr>
            <a:fld id="{7C30D767-3FE3-694A-99DF-C4D23D144B25}" type="slidenum">
              <a:rPr lang="en-US" altLang="en-US"/>
              <a:pPr>
                <a:defRPr/>
              </a:pPr>
              <a:t>‹#›</a:t>
            </a:fld>
            <a:endParaRPr lang="en-US" altLang="en-US"/>
          </a:p>
        </p:txBody>
      </p:sp>
    </p:spTree>
    <p:extLst>
      <p:ext uri="{BB962C8B-B14F-4D97-AF65-F5344CB8AC3E}">
        <p14:creationId xmlns:p14="http://schemas.microsoft.com/office/powerpoint/2010/main" val="3533109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17DAEF3-91E9-585C-6F40-1B26F653F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FDF51-C579-8744-A8F9-BF9FC2A204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56088FA-226F-2FFC-1145-BF56EEF885E3}"/>
              </a:ext>
            </a:extLst>
          </p:cNvPr>
          <p:cNvSpPr>
            <a:spLocks noGrp="1" noChangeArrowheads="1"/>
          </p:cNvSpPr>
          <p:nvPr>
            <p:ph type="sldNum" sz="quarter" idx="12"/>
          </p:nvPr>
        </p:nvSpPr>
        <p:spPr>
          <a:ln/>
        </p:spPr>
        <p:txBody>
          <a:bodyPr/>
          <a:lstStyle>
            <a:lvl1pPr>
              <a:defRPr/>
            </a:lvl1pPr>
          </a:lstStyle>
          <a:p>
            <a:pPr>
              <a:defRPr/>
            </a:pPr>
            <a:fld id="{3B6BCC87-297B-9044-9377-92FCE9B2C644}" type="slidenum">
              <a:rPr lang="en-US" altLang="en-US"/>
              <a:pPr>
                <a:defRPr/>
              </a:pPr>
              <a:t>‹#›</a:t>
            </a:fld>
            <a:endParaRPr lang="en-US" altLang="en-US"/>
          </a:p>
        </p:txBody>
      </p:sp>
    </p:spTree>
    <p:extLst>
      <p:ext uri="{BB962C8B-B14F-4D97-AF65-F5344CB8AC3E}">
        <p14:creationId xmlns:p14="http://schemas.microsoft.com/office/powerpoint/2010/main" val="130418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25D2B4-08E6-EE1E-EB6A-8DBE50D441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81A2F6-1548-CC59-CC00-33A1258E1FA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171FDA9-9AB2-8508-1D4F-5F58BB06DF89}"/>
              </a:ext>
            </a:extLst>
          </p:cNvPr>
          <p:cNvSpPr>
            <a:spLocks noGrp="1" noChangeArrowheads="1"/>
          </p:cNvSpPr>
          <p:nvPr>
            <p:ph type="sldNum" sz="quarter" idx="12"/>
          </p:nvPr>
        </p:nvSpPr>
        <p:spPr>
          <a:ln/>
        </p:spPr>
        <p:txBody>
          <a:bodyPr/>
          <a:lstStyle>
            <a:lvl1pPr>
              <a:defRPr/>
            </a:lvl1pPr>
          </a:lstStyle>
          <a:p>
            <a:pPr>
              <a:defRPr/>
            </a:pPr>
            <a:fld id="{3EC7D926-1614-6741-B385-7D55ACB3A062}" type="slidenum">
              <a:rPr lang="en-US" altLang="en-US"/>
              <a:pPr>
                <a:defRPr/>
              </a:pPr>
              <a:t>‹#›</a:t>
            </a:fld>
            <a:endParaRPr lang="en-US" altLang="en-US"/>
          </a:p>
        </p:txBody>
      </p:sp>
    </p:spTree>
    <p:extLst>
      <p:ext uri="{BB962C8B-B14F-4D97-AF65-F5344CB8AC3E}">
        <p14:creationId xmlns:p14="http://schemas.microsoft.com/office/powerpoint/2010/main" val="3341803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F0E63A-A26C-061A-7042-30EB9E9B3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EAD3F-D222-301D-49E1-78488AA87F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3340E8-5E28-31DA-D634-24C873E4A8E8}"/>
              </a:ext>
            </a:extLst>
          </p:cNvPr>
          <p:cNvSpPr>
            <a:spLocks noGrp="1" noChangeArrowheads="1"/>
          </p:cNvSpPr>
          <p:nvPr>
            <p:ph type="sldNum" sz="quarter" idx="12"/>
          </p:nvPr>
        </p:nvSpPr>
        <p:spPr>
          <a:ln/>
        </p:spPr>
        <p:txBody>
          <a:bodyPr/>
          <a:lstStyle>
            <a:lvl1pPr>
              <a:defRPr/>
            </a:lvl1pPr>
          </a:lstStyle>
          <a:p>
            <a:pPr>
              <a:defRPr/>
            </a:pPr>
            <a:fld id="{653910CA-A06B-3B49-8802-0C330117924B}" type="slidenum">
              <a:rPr lang="en-US" altLang="en-US"/>
              <a:pPr>
                <a:defRPr/>
              </a:pPr>
              <a:t>‹#›</a:t>
            </a:fld>
            <a:endParaRPr lang="en-US" altLang="en-US"/>
          </a:p>
        </p:txBody>
      </p:sp>
    </p:spTree>
    <p:extLst>
      <p:ext uri="{BB962C8B-B14F-4D97-AF65-F5344CB8AC3E}">
        <p14:creationId xmlns:p14="http://schemas.microsoft.com/office/powerpoint/2010/main" val="3875551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74063C-B4D9-2606-AF6E-CE7D7C8E80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EF6AF7-6E54-47B4-C632-BDCCC6D980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9D6B8F-D722-0481-37D4-26489BFFBABA}"/>
              </a:ext>
            </a:extLst>
          </p:cNvPr>
          <p:cNvSpPr>
            <a:spLocks noGrp="1" noChangeArrowheads="1"/>
          </p:cNvSpPr>
          <p:nvPr>
            <p:ph type="sldNum" sz="quarter" idx="12"/>
          </p:nvPr>
        </p:nvSpPr>
        <p:spPr>
          <a:ln/>
        </p:spPr>
        <p:txBody>
          <a:bodyPr/>
          <a:lstStyle>
            <a:lvl1pPr>
              <a:defRPr/>
            </a:lvl1pPr>
          </a:lstStyle>
          <a:p>
            <a:pPr>
              <a:defRPr/>
            </a:pPr>
            <a:fld id="{B1EEC838-B2BA-D94D-9B9E-193B25AD41F2}" type="slidenum">
              <a:rPr lang="en-US" altLang="en-US"/>
              <a:pPr>
                <a:defRPr/>
              </a:pPr>
              <a:t>‹#›</a:t>
            </a:fld>
            <a:endParaRPr lang="en-US" altLang="en-US"/>
          </a:p>
        </p:txBody>
      </p:sp>
    </p:spTree>
    <p:extLst>
      <p:ext uri="{BB962C8B-B14F-4D97-AF65-F5344CB8AC3E}">
        <p14:creationId xmlns:p14="http://schemas.microsoft.com/office/powerpoint/2010/main" val="1729963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9C3E51-8DF7-D4A2-9B20-6979374138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8739D2-025E-601D-3067-01956F2504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745460C4-A000-F560-2222-E277FE230CF5}"/>
              </a:ext>
            </a:extLst>
          </p:cNvPr>
          <p:cNvSpPr>
            <a:spLocks noGrp="1" noChangeArrowheads="1"/>
          </p:cNvSpPr>
          <p:nvPr>
            <p:ph type="sldNum" sz="quarter" idx="12"/>
          </p:nvPr>
        </p:nvSpPr>
        <p:spPr>
          <a:ln/>
        </p:spPr>
        <p:txBody>
          <a:bodyPr/>
          <a:lstStyle>
            <a:lvl1pPr>
              <a:defRPr/>
            </a:lvl1pPr>
          </a:lstStyle>
          <a:p>
            <a:pPr>
              <a:defRPr/>
            </a:pPr>
            <a:fld id="{B395D45B-77B5-4B41-BF52-02205EAD385F}" type="slidenum">
              <a:rPr lang="en-US" altLang="en-US"/>
              <a:pPr>
                <a:defRPr/>
              </a:pPr>
              <a:t>‹#›</a:t>
            </a:fld>
            <a:endParaRPr lang="en-US" altLang="en-US"/>
          </a:p>
        </p:txBody>
      </p:sp>
    </p:spTree>
    <p:extLst>
      <p:ext uri="{BB962C8B-B14F-4D97-AF65-F5344CB8AC3E}">
        <p14:creationId xmlns:p14="http://schemas.microsoft.com/office/powerpoint/2010/main" val="1534840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1C8755-B2F0-6AB5-F2BF-79E11676F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4C5D07-5D87-6249-88AF-EAC4AA9E58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1CBF2EF-298C-9586-FB08-960A3C8DB30D}"/>
              </a:ext>
            </a:extLst>
          </p:cNvPr>
          <p:cNvSpPr>
            <a:spLocks noGrp="1" noChangeArrowheads="1"/>
          </p:cNvSpPr>
          <p:nvPr>
            <p:ph type="sldNum" sz="quarter" idx="12"/>
          </p:nvPr>
        </p:nvSpPr>
        <p:spPr>
          <a:ln/>
        </p:spPr>
        <p:txBody>
          <a:bodyPr/>
          <a:lstStyle>
            <a:lvl1pPr>
              <a:defRPr/>
            </a:lvl1pPr>
          </a:lstStyle>
          <a:p>
            <a:pPr>
              <a:defRPr/>
            </a:pPr>
            <a:fld id="{88DCDD8E-9792-2B4C-B3C7-1E31CB51F3BA}" type="slidenum">
              <a:rPr lang="en-US" altLang="en-US"/>
              <a:pPr>
                <a:defRPr/>
              </a:pPr>
              <a:t>‹#›</a:t>
            </a:fld>
            <a:endParaRPr lang="en-US" altLang="en-US"/>
          </a:p>
        </p:txBody>
      </p:sp>
    </p:spTree>
    <p:extLst>
      <p:ext uri="{BB962C8B-B14F-4D97-AF65-F5344CB8AC3E}">
        <p14:creationId xmlns:p14="http://schemas.microsoft.com/office/powerpoint/2010/main" val="2404387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EA5E8-7126-D22E-1663-21EA635C10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BF7A50-1729-5E82-1EC4-1502EF2677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9EAEC1-1266-8DCC-EAF1-FB937AE0BD2A}"/>
              </a:ext>
            </a:extLst>
          </p:cNvPr>
          <p:cNvSpPr>
            <a:spLocks noGrp="1" noChangeArrowheads="1"/>
          </p:cNvSpPr>
          <p:nvPr>
            <p:ph type="sldNum" sz="quarter" idx="12"/>
          </p:nvPr>
        </p:nvSpPr>
        <p:spPr>
          <a:ln/>
        </p:spPr>
        <p:txBody>
          <a:bodyPr/>
          <a:lstStyle>
            <a:lvl1pPr>
              <a:defRPr/>
            </a:lvl1pPr>
          </a:lstStyle>
          <a:p>
            <a:pPr>
              <a:defRPr/>
            </a:pPr>
            <a:fld id="{A1BD5FFC-7BF0-5545-BC01-A37F1A312EE3}" type="slidenum">
              <a:rPr lang="en-US" altLang="en-US"/>
              <a:pPr>
                <a:defRPr/>
              </a:pPr>
              <a:t>‹#›</a:t>
            </a:fld>
            <a:endParaRPr lang="en-US" altLang="en-US"/>
          </a:p>
        </p:txBody>
      </p:sp>
    </p:spTree>
    <p:extLst>
      <p:ext uri="{BB962C8B-B14F-4D97-AF65-F5344CB8AC3E}">
        <p14:creationId xmlns:p14="http://schemas.microsoft.com/office/powerpoint/2010/main" val="2266129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E35C4-9E3E-D2AC-3476-2BE56A382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D19A1E-D82B-7ABB-2587-693F3ADC3C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B06731-336A-05E0-F5F9-3941F5DC6989}"/>
              </a:ext>
            </a:extLst>
          </p:cNvPr>
          <p:cNvSpPr>
            <a:spLocks noGrp="1" noChangeArrowheads="1"/>
          </p:cNvSpPr>
          <p:nvPr>
            <p:ph type="sldNum" sz="quarter" idx="12"/>
          </p:nvPr>
        </p:nvSpPr>
        <p:spPr>
          <a:ln/>
        </p:spPr>
        <p:txBody>
          <a:bodyPr/>
          <a:lstStyle>
            <a:lvl1pPr>
              <a:defRPr/>
            </a:lvl1pPr>
          </a:lstStyle>
          <a:p>
            <a:pPr>
              <a:defRPr/>
            </a:pPr>
            <a:fld id="{0A558CED-0802-2640-8981-F7BCEE06D193}" type="slidenum">
              <a:rPr lang="en-US" altLang="en-US"/>
              <a:pPr>
                <a:defRPr/>
              </a:pPr>
              <a:t>‹#›</a:t>
            </a:fld>
            <a:endParaRPr lang="en-US" altLang="en-US"/>
          </a:p>
        </p:txBody>
      </p:sp>
    </p:spTree>
    <p:extLst>
      <p:ext uri="{BB962C8B-B14F-4D97-AF65-F5344CB8AC3E}">
        <p14:creationId xmlns:p14="http://schemas.microsoft.com/office/powerpoint/2010/main" val="35814100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7AFD48-6A95-A31C-87E1-B158AC3049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E78B95-52A2-B624-943E-BE8E19966F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D4C1CE-66C1-9476-87DB-7A6D351932F7}"/>
              </a:ext>
            </a:extLst>
          </p:cNvPr>
          <p:cNvSpPr>
            <a:spLocks noGrp="1" noChangeArrowheads="1"/>
          </p:cNvSpPr>
          <p:nvPr>
            <p:ph type="sldNum" sz="quarter" idx="12"/>
          </p:nvPr>
        </p:nvSpPr>
        <p:spPr>
          <a:ln/>
        </p:spPr>
        <p:txBody>
          <a:bodyPr/>
          <a:lstStyle>
            <a:lvl1pPr>
              <a:defRPr/>
            </a:lvl1pPr>
          </a:lstStyle>
          <a:p>
            <a:pPr>
              <a:defRPr/>
            </a:pPr>
            <a:fld id="{24EE09F6-74B4-6746-94D5-928097DE6576}" type="slidenum">
              <a:rPr lang="en-US" altLang="en-US"/>
              <a:pPr>
                <a:defRPr/>
              </a:pPr>
              <a:t>‹#›</a:t>
            </a:fld>
            <a:endParaRPr lang="en-US" altLang="en-US"/>
          </a:p>
        </p:txBody>
      </p:sp>
    </p:spTree>
    <p:extLst>
      <p:ext uri="{BB962C8B-B14F-4D97-AF65-F5344CB8AC3E}">
        <p14:creationId xmlns:p14="http://schemas.microsoft.com/office/powerpoint/2010/main" val="604378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D4EA1-3AA5-9621-CC97-870E1CEAC2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F43559-07CD-DAB7-609A-E8CE8B5C48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F38524-EC31-87A5-8AB4-D67367CC915A}"/>
              </a:ext>
            </a:extLst>
          </p:cNvPr>
          <p:cNvSpPr>
            <a:spLocks noGrp="1" noChangeArrowheads="1"/>
          </p:cNvSpPr>
          <p:nvPr>
            <p:ph type="sldNum" sz="quarter" idx="12"/>
          </p:nvPr>
        </p:nvSpPr>
        <p:spPr>
          <a:ln/>
        </p:spPr>
        <p:txBody>
          <a:bodyPr/>
          <a:lstStyle>
            <a:lvl1pPr>
              <a:defRPr/>
            </a:lvl1pPr>
          </a:lstStyle>
          <a:p>
            <a:pPr>
              <a:defRPr/>
            </a:pPr>
            <a:fld id="{4B7CCDAA-2530-0C4A-BF6D-9423687ED4C1}" type="slidenum">
              <a:rPr lang="en-US" altLang="en-US"/>
              <a:pPr>
                <a:defRPr/>
              </a:pPr>
              <a:t>‹#›</a:t>
            </a:fld>
            <a:endParaRPr lang="en-US" altLang="en-US"/>
          </a:p>
        </p:txBody>
      </p:sp>
    </p:spTree>
    <p:extLst>
      <p:ext uri="{BB962C8B-B14F-4D97-AF65-F5344CB8AC3E}">
        <p14:creationId xmlns:p14="http://schemas.microsoft.com/office/powerpoint/2010/main" val="1938035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7E3D583-62B4-92A9-EAC6-B0F149CC8679}"/>
              </a:ext>
            </a:extLst>
          </p:cNvPr>
          <p:cNvSpPr>
            <a:spLocks noGrp="1" noChangeArrowheads="1"/>
          </p:cNvSpPr>
          <p:nvPr>
            <p:ph type="dt" sz="half" idx="10"/>
          </p:nvPr>
        </p:nvSpPr>
        <p:spPr>
          <a:ln/>
        </p:spPr>
        <p:txBody>
          <a:bodyPr/>
          <a:lstStyle>
            <a:lvl1pPr>
              <a:defRPr/>
            </a:lvl1pPr>
          </a:lstStyle>
          <a:p>
            <a:pPr>
              <a:defRPr/>
            </a:pPr>
            <a:fld id="{5D61283B-8D08-EF42-9286-9D33E16FA01E}" type="datetime1">
              <a:rPr lang="en-US" altLang="en-US"/>
              <a:pPr>
                <a:defRPr/>
              </a:pPr>
              <a:t>9/25/24</a:t>
            </a:fld>
            <a:endParaRPr lang="en-US" altLang="en-US"/>
          </a:p>
        </p:txBody>
      </p:sp>
      <p:sp>
        <p:nvSpPr>
          <p:cNvPr id="5" name="Rectangle 5">
            <a:extLst>
              <a:ext uri="{FF2B5EF4-FFF2-40B4-BE49-F238E27FC236}">
                <a16:creationId xmlns:a16="http://schemas.microsoft.com/office/drawing/2014/main" id="{CD24A6D5-DF24-1248-DA46-1B3DDA0546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73427AF-9CA8-E8A2-B56A-BAD2A36059D0}"/>
              </a:ext>
            </a:extLst>
          </p:cNvPr>
          <p:cNvSpPr>
            <a:spLocks noGrp="1" noChangeArrowheads="1"/>
          </p:cNvSpPr>
          <p:nvPr>
            <p:ph type="sldNum" sz="quarter" idx="12"/>
          </p:nvPr>
        </p:nvSpPr>
        <p:spPr>
          <a:ln/>
        </p:spPr>
        <p:txBody>
          <a:bodyPr/>
          <a:lstStyle>
            <a:lvl1pPr>
              <a:defRPr/>
            </a:lvl1pPr>
          </a:lstStyle>
          <a:p>
            <a:pPr>
              <a:defRPr/>
            </a:pPr>
            <a:fld id="{C5ECA349-3AB9-C640-B035-81776413CFF5}" type="slidenum">
              <a:rPr lang="en-US" altLang="en-US"/>
              <a:pPr>
                <a:defRPr/>
              </a:pPr>
              <a:t>‹#›</a:t>
            </a:fld>
            <a:endParaRPr lang="en-US" altLang="en-US"/>
          </a:p>
        </p:txBody>
      </p:sp>
    </p:spTree>
    <p:extLst>
      <p:ext uri="{BB962C8B-B14F-4D97-AF65-F5344CB8AC3E}">
        <p14:creationId xmlns:p14="http://schemas.microsoft.com/office/powerpoint/2010/main" val="4232833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7AA87F-FE3A-5A88-F5A6-A4719E70C5BE}"/>
              </a:ext>
            </a:extLst>
          </p:cNvPr>
          <p:cNvSpPr>
            <a:spLocks noGrp="1" noChangeArrowheads="1"/>
          </p:cNvSpPr>
          <p:nvPr>
            <p:ph type="dt" sz="half" idx="10"/>
          </p:nvPr>
        </p:nvSpPr>
        <p:spPr>
          <a:ln/>
        </p:spPr>
        <p:txBody>
          <a:bodyPr/>
          <a:lstStyle>
            <a:lvl1pPr>
              <a:defRPr/>
            </a:lvl1pPr>
          </a:lstStyle>
          <a:p>
            <a:pPr>
              <a:defRPr/>
            </a:pPr>
            <a:fld id="{1CA58489-617B-5443-9D24-18A592E496AB}" type="datetime1">
              <a:rPr lang="en-US" altLang="en-US"/>
              <a:pPr>
                <a:defRPr/>
              </a:pPr>
              <a:t>9/25/24</a:t>
            </a:fld>
            <a:endParaRPr lang="en-US" altLang="en-US"/>
          </a:p>
        </p:txBody>
      </p:sp>
      <p:sp>
        <p:nvSpPr>
          <p:cNvPr id="5" name="Rectangle 5">
            <a:extLst>
              <a:ext uri="{FF2B5EF4-FFF2-40B4-BE49-F238E27FC236}">
                <a16:creationId xmlns:a16="http://schemas.microsoft.com/office/drawing/2014/main" id="{DA4602CC-0828-71D1-28C1-A98EF7DD5D8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CDDC425-0EB3-3056-2F3A-58F6F191A8A0}"/>
              </a:ext>
            </a:extLst>
          </p:cNvPr>
          <p:cNvSpPr>
            <a:spLocks noGrp="1" noChangeArrowheads="1"/>
          </p:cNvSpPr>
          <p:nvPr>
            <p:ph type="sldNum" sz="quarter" idx="12"/>
          </p:nvPr>
        </p:nvSpPr>
        <p:spPr>
          <a:ln/>
        </p:spPr>
        <p:txBody>
          <a:bodyPr/>
          <a:lstStyle>
            <a:lvl1pPr>
              <a:defRPr/>
            </a:lvl1pPr>
          </a:lstStyle>
          <a:p>
            <a:pPr>
              <a:defRPr/>
            </a:pPr>
            <a:fld id="{5290DFDB-ACA9-664D-861B-F61CBDDD43A1}" type="slidenum">
              <a:rPr lang="en-US" altLang="en-US"/>
              <a:pPr>
                <a:defRPr/>
              </a:pPr>
              <a:t>‹#›</a:t>
            </a:fld>
            <a:endParaRPr lang="en-US" altLang="en-US"/>
          </a:p>
        </p:txBody>
      </p:sp>
    </p:spTree>
    <p:extLst>
      <p:ext uri="{BB962C8B-B14F-4D97-AF65-F5344CB8AC3E}">
        <p14:creationId xmlns:p14="http://schemas.microsoft.com/office/powerpoint/2010/main" val="390417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33F24F-5BF4-483A-3033-C36A22DC3F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D007E7-1E02-B940-24A6-6C6324F7F6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2AC445F-EE75-F518-D50C-ECE58FD9B485}"/>
              </a:ext>
            </a:extLst>
          </p:cNvPr>
          <p:cNvSpPr>
            <a:spLocks noGrp="1" noChangeArrowheads="1"/>
          </p:cNvSpPr>
          <p:nvPr>
            <p:ph type="sldNum" sz="quarter" idx="12"/>
          </p:nvPr>
        </p:nvSpPr>
        <p:spPr>
          <a:ln/>
        </p:spPr>
        <p:txBody>
          <a:bodyPr/>
          <a:lstStyle>
            <a:lvl1pPr>
              <a:defRPr/>
            </a:lvl1pPr>
          </a:lstStyle>
          <a:p>
            <a:pPr>
              <a:defRPr/>
            </a:pPr>
            <a:fld id="{A8B7AA99-A760-614A-B69D-3F5B521D8058}" type="slidenum">
              <a:rPr lang="en-US" altLang="en-US"/>
              <a:pPr>
                <a:defRPr/>
              </a:pPr>
              <a:t>‹#›</a:t>
            </a:fld>
            <a:endParaRPr lang="en-US" altLang="en-US"/>
          </a:p>
        </p:txBody>
      </p:sp>
    </p:spTree>
    <p:extLst>
      <p:ext uri="{BB962C8B-B14F-4D97-AF65-F5344CB8AC3E}">
        <p14:creationId xmlns:p14="http://schemas.microsoft.com/office/powerpoint/2010/main" val="3168752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186DA3-8542-0B6A-3E86-0CBF7985A3CA}"/>
              </a:ext>
            </a:extLst>
          </p:cNvPr>
          <p:cNvSpPr>
            <a:spLocks noGrp="1" noChangeArrowheads="1"/>
          </p:cNvSpPr>
          <p:nvPr>
            <p:ph type="dt" sz="half" idx="10"/>
          </p:nvPr>
        </p:nvSpPr>
        <p:spPr>
          <a:ln/>
        </p:spPr>
        <p:txBody>
          <a:bodyPr/>
          <a:lstStyle>
            <a:lvl1pPr>
              <a:defRPr/>
            </a:lvl1pPr>
          </a:lstStyle>
          <a:p>
            <a:pPr>
              <a:defRPr/>
            </a:pPr>
            <a:fld id="{DA6F5B72-4215-774D-9351-0FC9D9665280}" type="datetime1">
              <a:rPr lang="en-US" altLang="en-US"/>
              <a:pPr>
                <a:defRPr/>
              </a:pPr>
              <a:t>9/25/24</a:t>
            </a:fld>
            <a:endParaRPr lang="en-US" altLang="en-US"/>
          </a:p>
        </p:txBody>
      </p:sp>
      <p:sp>
        <p:nvSpPr>
          <p:cNvPr id="5" name="Rectangle 5">
            <a:extLst>
              <a:ext uri="{FF2B5EF4-FFF2-40B4-BE49-F238E27FC236}">
                <a16:creationId xmlns:a16="http://schemas.microsoft.com/office/drawing/2014/main" id="{F89594CB-4BD6-A4F6-7DFB-2EE3C90D9B2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5DD6371-4D6B-74F6-FF73-AF4EA48387ED}"/>
              </a:ext>
            </a:extLst>
          </p:cNvPr>
          <p:cNvSpPr>
            <a:spLocks noGrp="1" noChangeArrowheads="1"/>
          </p:cNvSpPr>
          <p:nvPr>
            <p:ph type="sldNum" sz="quarter" idx="12"/>
          </p:nvPr>
        </p:nvSpPr>
        <p:spPr>
          <a:ln/>
        </p:spPr>
        <p:txBody>
          <a:bodyPr/>
          <a:lstStyle>
            <a:lvl1pPr>
              <a:defRPr/>
            </a:lvl1pPr>
          </a:lstStyle>
          <a:p>
            <a:pPr>
              <a:defRPr/>
            </a:pPr>
            <a:fld id="{84BFBFA7-8411-B04C-BC76-CBF83981E4D0}" type="slidenum">
              <a:rPr lang="en-US" altLang="en-US"/>
              <a:pPr>
                <a:defRPr/>
              </a:pPr>
              <a:t>‹#›</a:t>
            </a:fld>
            <a:endParaRPr lang="en-US" altLang="en-US"/>
          </a:p>
        </p:txBody>
      </p:sp>
    </p:spTree>
    <p:extLst>
      <p:ext uri="{BB962C8B-B14F-4D97-AF65-F5344CB8AC3E}">
        <p14:creationId xmlns:p14="http://schemas.microsoft.com/office/powerpoint/2010/main" val="1310472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AD984F-B7AA-AE74-B940-9505760F874C}"/>
              </a:ext>
            </a:extLst>
          </p:cNvPr>
          <p:cNvSpPr>
            <a:spLocks noGrp="1" noChangeArrowheads="1"/>
          </p:cNvSpPr>
          <p:nvPr>
            <p:ph type="dt" sz="half" idx="10"/>
          </p:nvPr>
        </p:nvSpPr>
        <p:spPr>
          <a:ln/>
        </p:spPr>
        <p:txBody>
          <a:bodyPr/>
          <a:lstStyle>
            <a:lvl1pPr>
              <a:defRPr/>
            </a:lvl1pPr>
          </a:lstStyle>
          <a:p>
            <a:pPr>
              <a:defRPr/>
            </a:pPr>
            <a:fld id="{ABB1512F-3E01-AE4F-A438-28658F882C46}" type="datetime1">
              <a:rPr lang="en-US" altLang="en-US"/>
              <a:pPr>
                <a:defRPr/>
              </a:pPr>
              <a:t>9/25/24</a:t>
            </a:fld>
            <a:endParaRPr lang="en-US" altLang="en-US"/>
          </a:p>
        </p:txBody>
      </p:sp>
      <p:sp>
        <p:nvSpPr>
          <p:cNvPr id="6" name="Rectangle 5">
            <a:extLst>
              <a:ext uri="{FF2B5EF4-FFF2-40B4-BE49-F238E27FC236}">
                <a16:creationId xmlns:a16="http://schemas.microsoft.com/office/drawing/2014/main" id="{61F5AE07-9F70-7A15-801A-072D26C0F4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C43C22E0-FAE7-C86E-AED2-36733F3C4B1B}"/>
              </a:ext>
            </a:extLst>
          </p:cNvPr>
          <p:cNvSpPr>
            <a:spLocks noGrp="1" noChangeArrowheads="1"/>
          </p:cNvSpPr>
          <p:nvPr>
            <p:ph type="sldNum" sz="quarter" idx="12"/>
          </p:nvPr>
        </p:nvSpPr>
        <p:spPr>
          <a:ln/>
        </p:spPr>
        <p:txBody>
          <a:bodyPr/>
          <a:lstStyle>
            <a:lvl1pPr>
              <a:defRPr/>
            </a:lvl1pPr>
          </a:lstStyle>
          <a:p>
            <a:pPr>
              <a:defRPr/>
            </a:pPr>
            <a:fld id="{23B40163-27E0-D54D-862B-AD2030AF3AD3}" type="slidenum">
              <a:rPr lang="en-US" altLang="en-US"/>
              <a:pPr>
                <a:defRPr/>
              </a:pPr>
              <a:t>‹#›</a:t>
            </a:fld>
            <a:endParaRPr lang="en-US" altLang="en-US"/>
          </a:p>
        </p:txBody>
      </p:sp>
    </p:spTree>
    <p:extLst>
      <p:ext uri="{BB962C8B-B14F-4D97-AF65-F5344CB8AC3E}">
        <p14:creationId xmlns:p14="http://schemas.microsoft.com/office/powerpoint/2010/main" val="3841178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D83E7F-E413-B70E-59C6-2DD3DA8483BA}"/>
              </a:ext>
            </a:extLst>
          </p:cNvPr>
          <p:cNvSpPr>
            <a:spLocks noGrp="1" noChangeArrowheads="1"/>
          </p:cNvSpPr>
          <p:nvPr>
            <p:ph type="dt" sz="half" idx="10"/>
          </p:nvPr>
        </p:nvSpPr>
        <p:spPr>
          <a:ln/>
        </p:spPr>
        <p:txBody>
          <a:bodyPr/>
          <a:lstStyle>
            <a:lvl1pPr>
              <a:defRPr/>
            </a:lvl1pPr>
          </a:lstStyle>
          <a:p>
            <a:pPr>
              <a:defRPr/>
            </a:pPr>
            <a:fld id="{ADD37ED0-F516-F84A-87DF-F8F6A039C3FF}" type="datetime1">
              <a:rPr lang="en-US" altLang="en-US"/>
              <a:pPr>
                <a:defRPr/>
              </a:pPr>
              <a:t>9/25/24</a:t>
            </a:fld>
            <a:endParaRPr lang="en-US" altLang="en-US"/>
          </a:p>
        </p:txBody>
      </p:sp>
      <p:sp>
        <p:nvSpPr>
          <p:cNvPr id="8" name="Rectangle 5">
            <a:extLst>
              <a:ext uri="{FF2B5EF4-FFF2-40B4-BE49-F238E27FC236}">
                <a16:creationId xmlns:a16="http://schemas.microsoft.com/office/drawing/2014/main" id="{629EE896-A118-4148-5ABE-D537EF933DC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80A7E316-20D1-E7AD-557E-FDB3411EDF87}"/>
              </a:ext>
            </a:extLst>
          </p:cNvPr>
          <p:cNvSpPr>
            <a:spLocks noGrp="1" noChangeArrowheads="1"/>
          </p:cNvSpPr>
          <p:nvPr>
            <p:ph type="sldNum" sz="quarter" idx="12"/>
          </p:nvPr>
        </p:nvSpPr>
        <p:spPr>
          <a:ln/>
        </p:spPr>
        <p:txBody>
          <a:bodyPr/>
          <a:lstStyle>
            <a:lvl1pPr>
              <a:defRPr/>
            </a:lvl1pPr>
          </a:lstStyle>
          <a:p>
            <a:pPr>
              <a:defRPr/>
            </a:pPr>
            <a:fld id="{9F45ABB0-31F0-FD48-813D-0128674263F3}" type="slidenum">
              <a:rPr lang="en-US" altLang="en-US"/>
              <a:pPr>
                <a:defRPr/>
              </a:pPr>
              <a:t>‹#›</a:t>
            </a:fld>
            <a:endParaRPr lang="en-US" altLang="en-US"/>
          </a:p>
        </p:txBody>
      </p:sp>
    </p:spTree>
    <p:extLst>
      <p:ext uri="{BB962C8B-B14F-4D97-AF65-F5344CB8AC3E}">
        <p14:creationId xmlns:p14="http://schemas.microsoft.com/office/powerpoint/2010/main" val="2156323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B73A6E-9598-AC0D-809F-D025D6DA0A81}"/>
              </a:ext>
            </a:extLst>
          </p:cNvPr>
          <p:cNvSpPr>
            <a:spLocks noGrp="1" noChangeArrowheads="1"/>
          </p:cNvSpPr>
          <p:nvPr>
            <p:ph type="dt" sz="half" idx="10"/>
          </p:nvPr>
        </p:nvSpPr>
        <p:spPr>
          <a:ln/>
        </p:spPr>
        <p:txBody>
          <a:bodyPr/>
          <a:lstStyle>
            <a:lvl1pPr>
              <a:defRPr/>
            </a:lvl1pPr>
          </a:lstStyle>
          <a:p>
            <a:pPr>
              <a:defRPr/>
            </a:pPr>
            <a:fld id="{3C37FB42-183B-814F-8C53-942A198EB29B}" type="datetime1">
              <a:rPr lang="en-US" altLang="en-US"/>
              <a:pPr>
                <a:defRPr/>
              </a:pPr>
              <a:t>9/25/24</a:t>
            </a:fld>
            <a:endParaRPr lang="en-US" altLang="en-US"/>
          </a:p>
        </p:txBody>
      </p:sp>
      <p:sp>
        <p:nvSpPr>
          <p:cNvPr id="4" name="Rectangle 5">
            <a:extLst>
              <a:ext uri="{FF2B5EF4-FFF2-40B4-BE49-F238E27FC236}">
                <a16:creationId xmlns:a16="http://schemas.microsoft.com/office/drawing/2014/main" id="{5A1CD825-D6B9-1E01-7408-7B0C5977B9A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16598A81-ACA7-02FA-1FCA-4F8F72F5EE97}"/>
              </a:ext>
            </a:extLst>
          </p:cNvPr>
          <p:cNvSpPr>
            <a:spLocks noGrp="1" noChangeArrowheads="1"/>
          </p:cNvSpPr>
          <p:nvPr>
            <p:ph type="sldNum" sz="quarter" idx="12"/>
          </p:nvPr>
        </p:nvSpPr>
        <p:spPr>
          <a:ln/>
        </p:spPr>
        <p:txBody>
          <a:bodyPr/>
          <a:lstStyle>
            <a:lvl1pPr>
              <a:defRPr/>
            </a:lvl1pPr>
          </a:lstStyle>
          <a:p>
            <a:pPr>
              <a:defRPr/>
            </a:pPr>
            <a:fld id="{2BF4E2E9-9E8A-5C40-B5D8-742FEF619C1F}" type="slidenum">
              <a:rPr lang="en-US" altLang="en-US"/>
              <a:pPr>
                <a:defRPr/>
              </a:pPr>
              <a:t>‹#›</a:t>
            </a:fld>
            <a:endParaRPr lang="en-US" altLang="en-US"/>
          </a:p>
        </p:txBody>
      </p:sp>
    </p:spTree>
    <p:extLst>
      <p:ext uri="{BB962C8B-B14F-4D97-AF65-F5344CB8AC3E}">
        <p14:creationId xmlns:p14="http://schemas.microsoft.com/office/powerpoint/2010/main" val="2684102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9B4336-9B78-98BC-0342-191DEE0D67BC}"/>
              </a:ext>
            </a:extLst>
          </p:cNvPr>
          <p:cNvSpPr>
            <a:spLocks noGrp="1" noChangeArrowheads="1"/>
          </p:cNvSpPr>
          <p:nvPr>
            <p:ph type="dt" sz="half" idx="10"/>
          </p:nvPr>
        </p:nvSpPr>
        <p:spPr>
          <a:ln/>
        </p:spPr>
        <p:txBody>
          <a:bodyPr/>
          <a:lstStyle>
            <a:lvl1pPr>
              <a:defRPr/>
            </a:lvl1pPr>
          </a:lstStyle>
          <a:p>
            <a:pPr>
              <a:defRPr/>
            </a:pPr>
            <a:fld id="{79488680-993D-E24F-9C21-772A70CB49ED}" type="datetime1">
              <a:rPr lang="en-US" altLang="en-US"/>
              <a:pPr>
                <a:defRPr/>
              </a:pPr>
              <a:t>9/25/24</a:t>
            </a:fld>
            <a:endParaRPr lang="en-US" altLang="en-US"/>
          </a:p>
        </p:txBody>
      </p:sp>
      <p:sp>
        <p:nvSpPr>
          <p:cNvPr id="3" name="Rectangle 5">
            <a:extLst>
              <a:ext uri="{FF2B5EF4-FFF2-40B4-BE49-F238E27FC236}">
                <a16:creationId xmlns:a16="http://schemas.microsoft.com/office/drawing/2014/main" id="{BD581F0F-B3E5-A7F6-C614-88129010E74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9D6D1E11-8E40-9934-E3FA-13C5C00B11C7}"/>
              </a:ext>
            </a:extLst>
          </p:cNvPr>
          <p:cNvSpPr>
            <a:spLocks noGrp="1" noChangeArrowheads="1"/>
          </p:cNvSpPr>
          <p:nvPr>
            <p:ph type="sldNum" sz="quarter" idx="12"/>
          </p:nvPr>
        </p:nvSpPr>
        <p:spPr>
          <a:ln/>
        </p:spPr>
        <p:txBody>
          <a:bodyPr/>
          <a:lstStyle>
            <a:lvl1pPr>
              <a:defRPr/>
            </a:lvl1pPr>
          </a:lstStyle>
          <a:p>
            <a:pPr>
              <a:defRPr/>
            </a:pPr>
            <a:fld id="{591598A8-E37B-9A4C-9313-7D2F9D27691C}" type="slidenum">
              <a:rPr lang="en-US" altLang="en-US"/>
              <a:pPr>
                <a:defRPr/>
              </a:pPr>
              <a:t>‹#›</a:t>
            </a:fld>
            <a:endParaRPr lang="en-US" altLang="en-US"/>
          </a:p>
        </p:txBody>
      </p:sp>
    </p:spTree>
    <p:extLst>
      <p:ext uri="{BB962C8B-B14F-4D97-AF65-F5344CB8AC3E}">
        <p14:creationId xmlns:p14="http://schemas.microsoft.com/office/powerpoint/2010/main" val="2187788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CD2FB6-3E76-8263-C40B-75A5C5067D0B}"/>
              </a:ext>
            </a:extLst>
          </p:cNvPr>
          <p:cNvSpPr>
            <a:spLocks noGrp="1" noChangeArrowheads="1"/>
          </p:cNvSpPr>
          <p:nvPr>
            <p:ph type="dt" sz="half" idx="10"/>
          </p:nvPr>
        </p:nvSpPr>
        <p:spPr>
          <a:ln/>
        </p:spPr>
        <p:txBody>
          <a:bodyPr/>
          <a:lstStyle>
            <a:lvl1pPr>
              <a:defRPr/>
            </a:lvl1pPr>
          </a:lstStyle>
          <a:p>
            <a:pPr>
              <a:defRPr/>
            </a:pPr>
            <a:fld id="{25B86BAB-26ED-1745-A14D-9E10B830CA6A}" type="datetime1">
              <a:rPr lang="en-US" altLang="en-US"/>
              <a:pPr>
                <a:defRPr/>
              </a:pPr>
              <a:t>9/25/24</a:t>
            </a:fld>
            <a:endParaRPr lang="en-US" altLang="en-US"/>
          </a:p>
        </p:txBody>
      </p:sp>
      <p:sp>
        <p:nvSpPr>
          <p:cNvPr id="6" name="Rectangle 5">
            <a:extLst>
              <a:ext uri="{FF2B5EF4-FFF2-40B4-BE49-F238E27FC236}">
                <a16:creationId xmlns:a16="http://schemas.microsoft.com/office/drawing/2014/main" id="{E918C938-FF75-599D-2C42-81F9D726F94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3CE87E9-C589-D7C6-1622-0FF0FA8CE46B}"/>
              </a:ext>
            </a:extLst>
          </p:cNvPr>
          <p:cNvSpPr>
            <a:spLocks noGrp="1" noChangeArrowheads="1"/>
          </p:cNvSpPr>
          <p:nvPr>
            <p:ph type="sldNum" sz="quarter" idx="12"/>
          </p:nvPr>
        </p:nvSpPr>
        <p:spPr>
          <a:ln/>
        </p:spPr>
        <p:txBody>
          <a:bodyPr/>
          <a:lstStyle>
            <a:lvl1pPr>
              <a:defRPr/>
            </a:lvl1pPr>
          </a:lstStyle>
          <a:p>
            <a:pPr>
              <a:defRPr/>
            </a:pPr>
            <a:fld id="{51AA10DC-3342-E04F-B57C-AD5B134D518B}" type="slidenum">
              <a:rPr lang="en-US" altLang="en-US"/>
              <a:pPr>
                <a:defRPr/>
              </a:pPr>
              <a:t>‹#›</a:t>
            </a:fld>
            <a:endParaRPr lang="en-US" altLang="en-US"/>
          </a:p>
        </p:txBody>
      </p:sp>
    </p:spTree>
    <p:extLst>
      <p:ext uri="{BB962C8B-B14F-4D97-AF65-F5344CB8AC3E}">
        <p14:creationId xmlns:p14="http://schemas.microsoft.com/office/powerpoint/2010/main" val="733185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853C4D-D5F5-DF3D-229B-E3474F09F575}"/>
              </a:ext>
            </a:extLst>
          </p:cNvPr>
          <p:cNvSpPr>
            <a:spLocks noGrp="1" noChangeArrowheads="1"/>
          </p:cNvSpPr>
          <p:nvPr>
            <p:ph type="dt" sz="half" idx="10"/>
          </p:nvPr>
        </p:nvSpPr>
        <p:spPr>
          <a:ln/>
        </p:spPr>
        <p:txBody>
          <a:bodyPr/>
          <a:lstStyle>
            <a:lvl1pPr>
              <a:defRPr/>
            </a:lvl1pPr>
          </a:lstStyle>
          <a:p>
            <a:pPr>
              <a:defRPr/>
            </a:pPr>
            <a:fld id="{5B317BB1-F137-334E-A383-6FF8032E5ECC}" type="datetime1">
              <a:rPr lang="en-US" altLang="en-US"/>
              <a:pPr>
                <a:defRPr/>
              </a:pPr>
              <a:t>9/25/24</a:t>
            </a:fld>
            <a:endParaRPr lang="en-US" altLang="en-US"/>
          </a:p>
        </p:txBody>
      </p:sp>
      <p:sp>
        <p:nvSpPr>
          <p:cNvPr id="6" name="Rectangle 5">
            <a:extLst>
              <a:ext uri="{FF2B5EF4-FFF2-40B4-BE49-F238E27FC236}">
                <a16:creationId xmlns:a16="http://schemas.microsoft.com/office/drawing/2014/main" id="{FFFD4F27-2538-B7D7-A6BC-6C6EB36188D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B7499B1-4360-D8D6-9D14-AD9C9F43A633}"/>
              </a:ext>
            </a:extLst>
          </p:cNvPr>
          <p:cNvSpPr>
            <a:spLocks noGrp="1" noChangeArrowheads="1"/>
          </p:cNvSpPr>
          <p:nvPr>
            <p:ph type="sldNum" sz="quarter" idx="12"/>
          </p:nvPr>
        </p:nvSpPr>
        <p:spPr>
          <a:ln/>
        </p:spPr>
        <p:txBody>
          <a:bodyPr/>
          <a:lstStyle>
            <a:lvl1pPr>
              <a:defRPr/>
            </a:lvl1pPr>
          </a:lstStyle>
          <a:p>
            <a:pPr>
              <a:defRPr/>
            </a:pPr>
            <a:fld id="{CC4D5882-508D-7C4D-8AAB-41255907B725}" type="slidenum">
              <a:rPr lang="en-US" altLang="en-US"/>
              <a:pPr>
                <a:defRPr/>
              </a:pPr>
              <a:t>‹#›</a:t>
            </a:fld>
            <a:endParaRPr lang="en-US" altLang="en-US"/>
          </a:p>
        </p:txBody>
      </p:sp>
    </p:spTree>
    <p:extLst>
      <p:ext uri="{BB962C8B-B14F-4D97-AF65-F5344CB8AC3E}">
        <p14:creationId xmlns:p14="http://schemas.microsoft.com/office/powerpoint/2010/main" val="2580436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21EB8-42AD-F48B-4D27-241CBB43FA3B}"/>
              </a:ext>
            </a:extLst>
          </p:cNvPr>
          <p:cNvSpPr>
            <a:spLocks noGrp="1" noChangeArrowheads="1"/>
          </p:cNvSpPr>
          <p:nvPr>
            <p:ph type="dt" sz="half" idx="10"/>
          </p:nvPr>
        </p:nvSpPr>
        <p:spPr>
          <a:ln/>
        </p:spPr>
        <p:txBody>
          <a:bodyPr/>
          <a:lstStyle>
            <a:lvl1pPr>
              <a:defRPr/>
            </a:lvl1pPr>
          </a:lstStyle>
          <a:p>
            <a:pPr>
              <a:defRPr/>
            </a:pPr>
            <a:fld id="{0BC16F93-C14A-0D42-9B1E-CCD9C3BC72C1}" type="datetime1">
              <a:rPr lang="en-US" altLang="en-US"/>
              <a:pPr>
                <a:defRPr/>
              </a:pPr>
              <a:t>9/25/24</a:t>
            </a:fld>
            <a:endParaRPr lang="en-US" altLang="en-US"/>
          </a:p>
        </p:txBody>
      </p:sp>
      <p:sp>
        <p:nvSpPr>
          <p:cNvPr id="5" name="Rectangle 5">
            <a:extLst>
              <a:ext uri="{FF2B5EF4-FFF2-40B4-BE49-F238E27FC236}">
                <a16:creationId xmlns:a16="http://schemas.microsoft.com/office/drawing/2014/main" id="{79024732-38DD-99BD-9A14-6F344514C54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E0D5EFD6-F01C-DE68-1F17-53BB02CC7B9B}"/>
              </a:ext>
            </a:extLst>
          </p:cNvPr>
          <p:cNvSpPr>
            <a:spLocks noGrp="1" noChangeArrowheads="1"/>
          </p:cNvSpPr>
          <p:nvPr>
            <p:ph type="sldNum" sz="quarter" idx="12"/>
          </p:nvPr>
        </p:nvSpPr>
        <p:spPr>
          <a:ln/>
        </p:spPr>
        <p:txBody>
          <a:bodyPr/>
          <a:lstStyle>
            <a:lvl1pPr>
              <a:defRPr/>
            </a:lvl1pPr>
          </a:lstStyle>
          <a:p>
            <a:pPr>
              <a:defRPr/>
            </a:pPr>
            <a:fld id="{ECBDA1B3-84B2-624C-952B-A34E8A3F82BF}" type="slidenum">
              <a:rPr lang="en-US" altLang="en-US"/>
              <a:pPr>
                <a:defRPr/>
              </a:pPr>
              <a:t>‹#›</a:t>
            </a:fld>
            <a:endParaRPr lang="en-US" altLang="en-US"/>
          </a:p>
        </p:txBody>
      </p:sp>
    </p:spTree>
    <p:extLst>
      <p:ext uri="{BB962C8B-B14F-4D97-AF65-F5344CB8AC3E}">
        <p14:creationId xmlns:p14="http://schemas.microsoft.com/office/powerpoint/2010/main" val="3668115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9C7FE6-51ED-1874-BD34-DAF5A0AEA41A}"/>
              </a:ext>
            </a:extLst>
          </p:cNvPr>
          <p:cNvSpPr>
            <a:spLocks noGrp="1" noChangeArrowheads="1"/>
          </p:cNvSpPr>
          <p:nvPr>
            <p:ph type="dt" sz="half" idx="10"/>
          </p:nvPr>
        </p:nvSpPr>
        <p:spPr>
          <a:ln/>
        </p:spPr>
        <p:txBody>
          <a:bodyPr/>
          <a:lstStyle>
            <a:lvl1pPr>
              <a:defRPr/>
            </a:lvl1pPr>
          </a:lstStyle>
          <a:p>
            <a:pPr>
              <a:defRPr/>
            </a:pPr>
            <a:fld id="{34262F8A-EC50-274F-A704-303CBC730CE1}" type="datetime1">
              <a:rPr lang="en-US" altLang="en-US"/>
              <a:pPr>
                <a:defRPr/>
              </a:pPr>
              <a:t>9/25/24</a:t>
            </a:fld>
            <a:endParaRPr lang="en-US" altLang="en-US"/>
          </a:p>
        </p:txBody>
      </p:sp>
      <p:sp>
        <p:nvSpPr>
          <p:cNvPr id="5" name="Rectangle 5">
            <a:extLst>
              <a:ext uri="{FF2B5EF4-FFF2-40B4-BE49-F238E27FC236}">
                <a16:creationId xmlns:a16="http://schemas.microsoft.com/office/drawing/2014/main" id="{5AEA9439-8943-80E2-E39E-9468D4ADB5D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E5CF5F58-B026-7EC2-5122-10857D3AC118}"/>
              </a:ext>
            </a:extLst>
          </p:cNvPr>
          <p:cNvSpPr>
            <a:spLocks noGrp="1" noChangeArrowheads="1"/>
          </p:cNvSpPr>
          <p:nvPr>
            <p:ph type="sldNum" sz="quarter" idx="12"/>
          </p:nvPr>
        </p:nvSpPr>
        <p:spPr>
          <a:ln/>
        </p:spPr>
        <p:txBody>
          <a:bodyPr/>
          <a:lstStyle>
            <a:lvl1pPr>
              <a:defRPr/>
            </a:lvl1pPr>
          </a:lstStyle>
          <a:p>
            <a:pPr>
              <a:defRPr/>
            </a:pPr>
            <a:fld id="{3094409A-DFAB-1142-8B29-0A6236C44EDF}" type="slidenum">
              <a:rPr lang="en-US" altLang="en-US"/>
              <a:pPr>
                <a:defRPr/>
              </a:pPr>
              <a:t>‹#›</a:t>
            </a:fld>
            <a:endParaRPr lang="en-US" altLang="en-US"/>
          </a:p>
        </p:txBody>
      </p:sp>
    </p:spTree>
    <p:extLst>
      <p:ext uri="{BB962C8B-B14F-4D97-AF65-F5344CB8AC3E}">
        <p14:creationId xmlns:p14="http://schemas.microsoft.com/office/powerpoint/2010/main" val="2505393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AE9E45-4085-F621-8331-00E838B9F8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CD068C-744C-EAA1-EDB5-80D03D5E6C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4E6FE58-BDE1-13B8-840E-80000A1E0932}"/>
              </a:ext>
            </a:extLst>
          </p:cNvPr>
          <p:cNvSpPr>
            <a:spLocks noGrp="1" noChangeArrowheads="1"/>
          </p:cNvSpPr>
          <p:nvPr>
            <p:ph type="sldNum" sz="quarter" idx="12"/>
          </p:nvPr>
        </p:nvSpPr>
        <p:spPr>
          <a:ln/>
        </p:spPr>
        <p:txBody>
          <a:bodyPr/>
          <a:lstStyle>
            <a:lvl1pPr>
              <a:defRPr/>
            </a:lvl1pPr>
          </a:lstStyle>
          <a:p>
            <a:pPr>
              <a:defRPr/>
            </a:pPr>
            <a:fld id="{EAD68333-8FCC-C74B-8E62-C8F907A2764A}" type="slidenum">
              <a:rPr lang="en-US" altLang="en-US"/>
              <a:pPr>
                <a:defRPr/>
              </a:pPr>
              <a:t>‹#›</a:t>
            </a:fld>
            <a:endParaRPr lang="en-US" altLang="en-US"/>
          </a:p>
        </p:txBody>
      </p:sp>
    </p:spTree>
    <p:extLst>
      <p:ext uri="{BB962C8B-B14F-4D97-AF65-F5344CB8AC3E}">
        <p14:creationId xmlns:p14="http://schemas.microsoft.com/office/powerpoint/2010/main" val="339979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691AB56-98BF-9B4E-4DA4-D886C6A37C9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A800234-0D60-47AE-01E6-C614F1331E6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0F49407-451E-7030-D160-078C5793316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E5EC142-1EE0-3BF9-5FD6-D537549562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EA461E9-D345-5547-29AD-49ECA217648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D512B2C-3EAC-2D47-9724-CE7F50CB27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BE27D1D-9591-6DAD-9E71-50998FED424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F051888-F848-3D0E-7F26-A6274D7553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7156" name="Rectangle 4">
            <a:extLst>
              <a:ext uri="{FF2B5EF4-FFF2-40B4-BE49-F238E27FC236}">
                <a16:creationId xmlns:a16="http://schemas.microsoft.com/office/drawing/2014/main" id="{77542952-181A-F1FB-8250-914CF877D4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77157" name="Rectangle 5">
            <a:extLst>
              <a:ext uri="{FF2B5EF4-FFF2-40B4-BE49-F238E27FC236}">
                <a16:creationId xmlns:a16="http://schemas.microsoft.com/office/drawing/2014/main" id="{FD4F33B2-DCE5-77C2-5926-5B3DFF7854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r>
              <a:rPr lang="en-US"/>
              <a:t>Planetary Sciences</a:t>
            </a:r>
          </a:p>
        </p:txBody>
      </p:sp>
      <p:sp>
        <p:nvSpPr>
          <p:cNvPr id="177158" name="Rectangle 6">
            <a:extLst>
              <a:ext uri="{FF2B5EF4-FFF2-40B4-BE49-F238E27FC236}">
                <a16:creationId xmlns:a16="http://schemas.microsoft.com/office/drawing/2014/main" id="{D69661D7-10D6-4481-FC1B-B3756D42E7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20A78DA6-E295-7D42-BE77-8B74CC5A6B8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894736A-6C1A-089F-9ADF-A0E38DAF5EB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4C5E88B-5B7E-E3CA-9D7D-31AD81E42F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A26D5B-3A7D-3D2B-F5C1-51CEC4D3EC8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EE817BF7-BD92-8449-9612-FAC4E74F46DB}" type="datetime1">
              <a:rPr lang="en-US" altLang="en-US"/>
              <a:pPr>
                <a:defRPr/>
              </a:pPr>
              <a:t>9/25/24</a:t>
            </a:fld>
            <a:endParaRPr lang="en-US" altLang="en-US"/>
          </a:p>
        </p:txBody>
      </p:sp>
      <p:sp>
        <p:nvSpPr>
          <p:cNvPr id="1029" name="Rectangle 5">
            <a:extLst>
              <a:ext uri="{FF2B5EF4-FFF2-40B4-BE49-F238E27FC236}">
                <a16:creationId xmlns:a16="http://schemas.microsoft.com/office/drawing/2014/main" id="{65A4ADCE-ED1A-AE7D-D6E4-5B271CC506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93D1EBD1-7AA3-9A71-491A-D46DEE4FB1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FF5E157C-D33F-AD40-BA24-4DA1D1A3D9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6E651DF-5417-9CE8-F84C-19DDFEEF50B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FAD0F9F4-9D89-995C-CA94-DCB98AD004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1D6701F-0F34-38AE-F334-34000313994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B268E72-2AD7-DF7D-BD67-7C3D0910E1A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F6B24C8-85A8-C0BF-4F33-C058BFCD272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A7B244-17B8-1E46-8B1A-B30CA765E9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13FFA86-722C-6C92-EA94-C50F13EFB8F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77E84294-C5BF-B4C2-596C-A913E2FF02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71626B-8DE8-DCEB-46B7-1ACAD7C505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4628B877-0B39-6A47-A197-743D26846495}" type="datetime1">
              <a:rPr lang="en-US" altLang="en-US"/>
              <a:pPr>
                <a:defRPr/>
              </a:pPr>
              <a:t>9/25/24</a:t>
            </a:fld>
            <a:endParaRPr lang="en-US" altLang="en-US"/>
          </a:p>
        </p:txBody>
      </p:sp>
      <p:sp>
        <p:nvSpPr>
          <p:cNvPr id="1029" name="Rectangle 5">
            <a:extLst>
              <a:ext uri="{FF2B5EF4-FFF2-40B4-BE49-F238E27FC236}">
                <a16:creationId xmlns:a16="http://schemas.microsoft.com/office/drawing/2014/main" id="{179417DE-9C4D-0789-C23D-8D8C7413ECE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010B2FF9-E09C-E085-B7D2-2AC2DC81633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9C827532-EEB5-8F4A-A078-AED1C64D123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398667DA-1148-3F9F-3151-3F3FEF2DF1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87" name="Rectangle 3">
            <a:extLst>
              <a:ext uri="{FF2B5EF4-FFF2-40B4-BE49-F238E27FC236}">
                <a16:creationId xmlns:a16="http://schemas.microsoft.com/office/drawing/2014/main" id="{03D1B38B-E50D-C047-F213-01B688AD0A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D52873-39F0-48B8-08A3-A6C0309047A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9BAC69B1-3556-394D-9B8E-165B66F0BDD0}" type="datetime1">
              <a:rPr lang="en-US" altLang="en-US"/>
              <a:pPr>
                <a:defRPr/>
              </a:pPr>
              <a:t>9/25/24</a:t>
            </a:fld>
            <a:endParaRPr lang="en-US" altLang="en-US"/>
          </a:p>
        </p:txBody>
      </p:sp>
      <p:sp>
        <p:nvSpPr>
          <p:cNvPr id="1029" name="Rectangle 5">
            <a:extLst>
              <a:ext uri="{FF2B5EF4-FFF2-40B4-BE49-F238E27FC236}">
                <a16:creationId xmlns:a16="http://schemas.microsoft.com/office/drawing/2014/main" id="{52580163-1202-E3B7-B61C-4679451A35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93CFEB92-518B-671A-42AA-D3460448D04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2421807F-074E-2B45-B0A5-2CF696668E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3F7EED-AEBB-C750-569E-352A952303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F232382-8B28-B62E-5E86-06FCCDBA5A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4AC3B4-C899-E520-D9CE-673A652300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675842-8DFB-2B26-DDB9-8060241C18C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9083961-695B-E79D-2AD1-F9ED3430F5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7BD5D0-1ACD-A847-937E-34DD5F212B7A}" type="slidenum">
              <a:rPr lang="en-US" altLang="en-US"/>
              <a:pPr>
                <a:defRPr/>
              </a:pPr>
              <a:t>‹#›</a:t>
            </a:fld>
            <a:endParaRPr lang="en-US" altLang="en-US"/>
          </a:p>
        </p:txBody>
      </p:sp>
    </p:spTree>
    <p:extLst>
      <p:ext uri="{BB962C8B-B14F-4D97-AF65-F5344CB8AC3E}">
        <p14:creationId xmlns:p14="http://schemas.microsoft.com/office/powerpoint/2010/main" val="131856324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41AF35C-77FE-ECA2-F3E8-F584B064B5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215B5D2C-F90C-474D-37ED-DA6F5EB2E78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AFF82E-1E07-07AF-8368-1BF7262889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81393C75-4703-1F4C-A732-A6691B2488C4}" type="datetime1">
              <a:rPr lang="en-US" altLang="en-US"/>
              <a:pPr>
                <a:defRPr/>
              </a:pPr>
              <a:t>9/25/24</a:t>
            </a:fld>
            <a:endParaRPr lang="en-US" altLang="en-US"/>
          </a:p>
        </p:txBody>
      </p:sp>
      <p:sp>
        <p:nvSpPr>
          <p:cNvPr id="1029" name="Rectangle 5">
            <a:extLst>
              <a:ext uri="{FF2B5EF4-FFF2-40B4-BE49-F238E27FC236}">
                <a16:creationId xmlns:a16="http://schemas.microsoft.com/office/drawing/2014/main" id="{8922501C-C7AE-623F-79F7-5ED0F6BE611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7F21D144-BB57-9C8B-FC80-0BAA288ECA8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362419A3-B913-8A42-AA45-BC2F177DC3CC}" type="slidenum">
              <a:rPr lang="en-US" altLang="en-US"/>
              <a:pPr>
                <a:defRPr/>
              </a:pPr>
              <a:t>‹#›</a:t>
            </a:fld>
            <a:endParaRPr lang="en-US" altLang="en-US"/>
          </a:p>
        </p:txBody>
      </p:sp>
    </p:spTree>
    <p:extLst>
      <p:ext uri="{BB962C8B-B14F-4D97-AF65-F5344CB8AC3E}">
        <p14:creationId xmlns:p14="http://schemas.microsoft.com/office/powerpoint/2010/main" val="2248943704"/>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26">
            <a:extLst>
              <a:ext uri="{FF2B5EF4-FFF2-40B4-BE49-F238E27FC236}">
                <a16:creationId xmlns:a16="http://schemas.microsoft.com/office/drawing/2014/main" id="{863B5DA1-A4A2-FBC5-C507-3E47AF8CB909}"/>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63490" name="Picture 1" descr="PIA02572.jpg">
            <a:extLst>
              <a:ext uri="{FF2B5EF4-FFF2-40B4-BE49-F238E27FC236}">
                <a16:creationId xmlns:a16="http://schemas.microsoft.com/office/drawing/2014/main" id="{9C4583DE-E650-5570-15A6-8B886DC363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2" descr="PIA01610.jpg">
            <a:extLst>
              <a:ext uri="{FF2B5EF4-FFF2-40B4-BE49-F238E27FC236}">
                <a16:creationId xmlns:a16="http://schemas.microsoft.com/office/drawing/2014/main" id="{5EBDEEA7-48F6-CC31-6BA7-FE2FE487C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438" y="3810000"/>
            <a:ext cx="30019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descr="PIA01607_modest.jpg">
            <a:extLst>
              <a:ext uri="{FF2B5EF4-FFF2-40B4-BE49-F238E27FC236}">
                <a16:creationId xmlns:a16="http://schemas.microsoft.com/office/drawing/2014/main" id="{1ABE0B59-022B-0BDF-F034-4D596B1615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63963"/>
            <a:ext cx="30480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52A716B-D365-53AC-AB86-3DA00F99EC15}"/>
              </a:ext>
            </a:extLst>
          </p:cNvPr>
          <p:cNvSpPr>
            <a:spLocks noGrp="1" noChangeArrowheads="1"/>
          </p:cNvSpPr>
          <p:nvPr>
            <p:ph type="title"/>
          </p:nvPr>
        </p:nvSpPr>
        <p:spPr>
          <a:xfrm>
            <a:off x="609600" y="0"/>
            <a:ext cx="8001000" cy="838200"/>
          </a:xfrm>
        </p:spPr>
        <p:txBody>
          <a:bodyPr/>
          <a:lstStyle/>
          <a:p>
            <a:pPr eaLnBrk="1" hangingPunct="1"/>
            <a:r>
              <a:rPr lang="en-US" altLang="en-US" b="1" dirty="0">
                <a:ea typeface="ＭＳ Ｐゴシック" panose="020B0600070205080204" pitchFamily="34" charset="-128"/>
              </a:rPr>
              <a:t>Saturn’s Rings: Origin</a:t>
            </a:r>
          </a:p>
        </p:txBody>
      </p:sp>
      <p:sp>
        <p:nvSpPr>
          <p:cNvPr id="2" name="TextBox 1">
            <a:extLst>
              <a:ext uri="{FF2B5EF4-FFF2-40B4-BE49-F238E27FC236}">
                <a16:creationId xmlns:a16="http://schemas.microsoft.com/office/drawing/2014/main" id="{7F398A34-47D3-85DC-F1F0-F702D7897D07}"/>
              </a:ext>
            </a:extLst>
          </p:cNvPr>
          <p:cNvSpPr txBox="1"/>
          <p:nvPr/>
        </p:nvSpPr>
        <p:spPr>
          <a:xfrm>
            <a:off x="5897957" y="5334000"/>
            <a:ext cx="265341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Science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16 SEP 2022</a:t>
            </a:r>
          </a:p>
        </p:txBody>
      </p:sp>
      <p:pic>
        <p:nvPicPr>
          <p:cNvPr id="4" name="Picture 3" descr="A screenshot of a computer&#10;&#10;Description automatically generated with medium confidence">
            <a:extLst>
              <a:ext uri="{FF2B5EF4-FFF2-40B4-BE49-F238E27FC236}">
                <a16:creationId xmlns:a16="http://schemas.microsoft.com/office/drawing/2014/main" id="{CE343E4E-4247-9ED2-AD36-7101872E9C8D}"/>
              </a:ext>
            </a:extLst>
          </p:cNvPr>
          <p:cNvPicPr>
            <a:picLocks noChangeAspect="1"/>
          </p:cNvPicPr>
          <p:nvPr/>
        </p:nvPicPr>
        <p:blipFill>
          <a:blip r:embed="rId3"/>
          <a:stretch>
            <a:fillRect/>
          </a:stretch>
        </p:blipFill>
        <p:spPr>
          <a:xfrm>
            <a:off x="457200" y="838200"/>
            <a:ext cx="8130962" cy="4572000"/>
          </a:xfrm>
          <a:prstGeom prst="rect">
            <a:avLst/>
          </a:prstGeom>
        </p:spPr>
      </p:pic>
      <p:sp>
        <p:nvSpPr>
          <p:cNvPr id="5" name="TextBox 4">
            <a:extLst>
              <a:ext uri="{FF2B5EF4-FFF2-40B4-BE49-F238E27FC236}">
                <a16:creationId xmlns:a16="http://schemas.microsoft.com/office/drawing/2014/main" id="{EE038836-9EA5-AF6B-46CF-A5DFB658979C}"/>
              </a:ext>
            </a:extLst>
          </p:cNvPr>
          <p:cNvSpPr txBox="1"/>
          <p:nvPr/>
        </p:nvSpPr>
        <p:spPr>
          <a:xfrm>
            <a:off x="228600" y="6019800"/>
            <a:ext cx="8763000" cy="338554"/>
          </a:xfrm>
          <a:prstGeom prst="rect">
            <a:avLst/>
          </a:prstGeom>
          <a:noFill/>
        </p:spPr>
        <p:txBody>
          <a:bodyPr wrap="square">
            <a:spAutoFit/>
          </a:bodyPr>
          <a:lstStyle/>
          <a:p>
            <a:r>
              <a:rPr lang="en-US" sz="1600" dirty="0">
                <a:solidFill>
                  <a:schemeClr val="accent2"/>
                </a:solidFill>
              </a:rPr>
              <a:t>https://</a:t>
            </a:r>
            <a:r>
              <a:rPr lang="en-US" sz="1600" dirty="0" err="1">
                <a:solidFill>
                  <a:schemeClr val="accent2"/>
                </a:solidFill>
              </a:rPr>
              <a:t>www.reddit.com</a:t>
            </a:r>
            <a:r>
              <a:rPr lang="en-US" sz="1600" dirty="0">
                <a:solidFill>
                  <a:schemeClr val="accent2"/>
                </a:solidFill>
              </a:rPr>
              <a:t>/r/space/comments/16fhldk/saturns_rings_are_mostly_around_10m_thick_but/</a:t>
            </a:r>
          </a:p>
        </p:txBody>
      </p:sp>
    </p:spTree>
    <p:extLst>
      <p:ext uri="{BB962C8B-B14F-4D97-AF65-F5344CB8AC3E}">
        <p14:creationId xmlns:p14="http://schemas.microsoft.com/office/powerpoint/2010/main" val="1315013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aturn_ringe.jpg">
            <a:extLst>
              <a:ext uri="{FF2B5EF4-FFF2-40B4-BE49-F238E27FC236}">
                <a16:creationId xmlns:a16="http://schemas.microsoft.com/office/drawing/2014/main" id="{28C02154-4BFA-8D31-7679-927B96E7C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248400"/>
            <a:ext cx="23294975" cy="131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54373F5-7A34-5429-E7AD-D27AF7670228}"/>
              </a:ext>
            </a:extLst>
          </p:cNvPr>
          <p:cNvSpPr>
            <a:spLocks noChangeArrowheads="1"/>
          </p:cNvSpPr>
          <p:nvPr/>
        </p:nvSpPr>
        <p:spPr bwMode="auto">
          <a:xfrm>
            <a:off x="-53975" y="304800"/>
            <a:ext cx="98075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000" dirty="0">
                <a:solidFill>
                  <a:srgbClr val="FFFF00"/>
                </a:solidFill>
              </a:rPr>
              <a:t>7 major rings … 2 major divisions … 1000s of ringlets</a:t>
            </a:r>
          </a:p>
          <a:p>
            <a:pPr eaLnBrk="1" hangingPunct="1">
              <a:lnSpc>
                <a:spcPct val="90000"/>
              </a:lnSpc>
              <a:buFontTx/>
              <a:buNone/>
            </a:pPr>
            <a:r>
              <a:rPr lang="en-US" altLang="en-US" sz="2000" dirty="0">
                <a:solidFill>
                  <a:srgbClr val="FFFF00"/>
                </a:solidFill>
              </a:rPr>
              <a:t>ABC rings seen from ground … major</a:t>
            </a:r>
          </a:p>
          <a:p>
            <a:pPr eaLnBrk="1" hangingPunct="1">
              <a:lnSpc>
                <a:spcPct val="90000"/>
              </a:lnSpc>
              <a:buFontTx/>
              <a:buNone/>
            </a:pPr>
            <a:r>
              <a:rPr lang="en-US" altLang="en-US" sz="2000" dirty="0">
                <a:solidFill>
                  <a:srgbClr val="FFFF00"/>
                </a:solidFill>
              </a:rPr>
              <a:t>DEFG rings seen from Voyager/Cassini … minor</a:t>
            </a: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800" dirty="0">
              <a:solidFill>
                <a:srgbClr val="FFFF00"/>
              </a:solidFill>
            </a:endParaRPr>
          </a:p>
          <a:p>
            <a:pPr eaLnBrk="1" hangingPunct="1">
              <a:lnSpc>
                <a:spcPct val="90000"/>
              </a:lnSpc>
              <a:buFontTx/>
              <a:buNone/>
            </a:pPr>
            <a:r>
              <a:rPr lang="en-US" altLang="en-US" sz="2000" dirty="0"/>
              <a:t>Cassini Division</a:t>
            </a:r>
            <a:r>
              <a:rPr lang="en-US" altLang="en-US" sz="2000" dirty="0">
                <a:solidFill>
                  <a:srgbClr val="FFFF00"/>
                </a:solidFill>
              </a:rPr>
              <a:t>	   Mimas 2:1 resonance</a:t>
            </a:r>
          </a:p>
          <a:p>
            <a:pPr eaLnBrk="1" hangingPunct="1">
              <a:lnSpc>
                <a:spcPct val="90000"/>
              </a:lnSpc>
              <a:buFontTx/>
              <a:buNone/>
            </a:pPr>
            <a:r>
              <a:rPr lang="en-US" altLang="en-US" sz="2000" dirty="0" err="1"/>
              <a:t>Encke</a:t>
            </a:r>
            <a:r>
              <a:rPr lang="en-US" altLang="en-US" sz="2000" dirty="0"/>
              <a:t> Division</a:t>
            </a:r>
            <a:r>
              <a:rPr lang="en-US" altLang="en-US" sz="2000" dirty="0">
                <a:solidFill>
                  <a:srgbClr val="FFFF00"/>
                </a:solidFill>
              </a:rPr>
              <a:t>	   Pan within A ring</a:t>
            </a: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600" dirty="0">
              <a:solidFill>
                <a:srgbClr val="FFFF00"/>
              </a:solidFill>
            </a:endParaRPr>
          </a:p>
          <a:p>
            <a:pPr eaLnBrk="1" hangingPunct="1">
              <a:lnSpc>
                <a:spcPct val="90000"/>
              </a:lnSpc>
              <a:buFontTx/>
              <a:buNone/>
            </a:pPr>
            <a:r>
              <a:rPr lang="en-US" altLang="en-US" sz="2000" dirty="0">
                <a:solidFill>
                  <a:srgbClr val="FFFF00"/>
                </a:solidFill>
              </a:rPr>
              <a:t>				A ring		        Atlas on edge (in 3:2 with Mimas)</a:t>
            </a:r>
          </a:p>
          <a:p>
            <a:pPr eaLnBrk="1" hangingPunct="1">
              <a:lnSpc>
                <a:spcPct val="90000"/>
              </a:lnSpc>
              <a:buFontTx/>
              <a:buNone/>
            </a:pPr>
            <a:r>
              <a:rPr lang="en-US" altLang="en-US" sz="2000" dirty="0">
                <a:solidFill>
                  <a:srgbClr val="FFFF00"/>
                </a:solidFill>
              </a:rPr>
              <a:t>				F ring (braided)	        shepherds Prometheus + Pandora</a:t>
            </a:r>
          </a:p>
          <a:p>
            <a:pPr eaLnBrk="1" hangingPunct="1">
              <a:lnSpc>
                <a:spcPct val="90000"/>
              </a:lnSpc>
              <a:buFontTx/>
              <a:buNone/>
            </a:pPr>
            <a:r>
              <a:rPr lang="en-US" altLang="en-US" sz="2000" dirty="0">
                <a:solidFill>
                  <a:srgbClr val="FFFF00"/>
                </a:solidFill>
              </a:rPr>
              <a:t>				E ring		        Enceladus volcanism (outside Roche)</a:t>
            </a:r>
          </a:p>
          <a:p>
            <a:pPr eaLnBrk="1" hangingPunct="1">
              <a:lnSpc>
                <a:spcPct val="90000"/>
              </a:lnSpc>
              <a:buFontTx/>
              <a:buNone/>
            </a:pPr>
            <a:r>
              <a:rPr lang="en-US" altLang="en-US" sz="2000" dirty="0">
                <a:solidFill>
                  <a:srgbClr val="FFFF00"/>
                </a:solidFill>
              </a:rPr>
              <a:t>				G ring		        Mimas drives lumps of grinding dust</a:t>
            </a:r>
          </a:p>
          <a:p>
            <a:pPr eaLnBrk="1" hangingPunct="1">
              <a:lnSpc>
                <a:spcPct val="90000"/>
              </a:lnSpc>
              <a:buFontTx/>
              <a:buNone/>
            </a:pPr>
            <a:r>
              <a:rPr lang="en-US" altLang="en-US" sz="2000" dirty="0">
                <a:solidFill>
                  <a:srgbClr val="FFFF00"/>
                </a:solidFill>
              </a:rPr>
              <a:t>				           spokes … collisions in rings</a:t>
            </a:r>
          </a:p>
          <a:p>
            <a:pPr eaLnBrk="1" hangingPunct="1">
              <a:lnSpc>
                <a:spcPct val="90000"/>
              </a:lnSpc>
              <a:buFontTx/>
              <a:buNone/>
            </a:pPr>
            <a:r>
              <a:rPr lang="en-US" altLang="en-US" sz="2000" dirty="0">
                <a:solidFill>
                  <a:srgbClr val="FFFF00"/>
                </a:solidFill>
              </a:rPr>
              <a:t>			</a:t>
            </a:r>
          </a:p>
        </p:txBody>
      </p:sp>
      <p:sp>
        <p:nvSpPr>
          <p:cNvPr id="2" name="Oval 6">
            <a:extLst>
              <a:ext uri="{FF2B5EF4-FFF2-40B4-BE49-F238E27FC236}">
                <a16:creationId xmlns:a16="http://schemas.microsoft.com/office/drawing/2014/main" id="{F4AD65EE-1DAE-CEA7-8C43-39CCD6D9B741}"/>
              </a:ext>
            </a:extLst>
          </p:cNvPr>
          <p:cNvSpPr>
            <a:spLocks noChangeAspect="1" noChangeArrowheads="1"/>
          </p:cNvSpPr>
          <p:nvPr/>
        </p:nvSpPr>
        <p:spPr bwMode="auto">
          <a:xfrm>
            <a:off x="1905000" y="3048000"/>
            <a:ext cx="1052512" cy="4572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 name="Oval 6">
            <a:extLst>
              <a:ext uri="{FF2B5EF4-FFF2-40B4-BE49-F238E27FC236}">
                <a16:creationId xmlns:a16="http://schemas.microsoft.com/office/drawing/2014/main" id="{8FC7BF73-3E5F-06F0-946D-9E9C8BF6A71C}"/>
              </a:ext>
            </a:extLst>
          </p:cNvPr>
          <p:cNvSpPr>
            <a:spLocks noChangeAspect="1" noChangeArrowheads="1"/>
          </p:cNvSpPr>
          <p:nvPr/>
        </p:nvSpPr>
        <p:spPr bwMode="auto">
          <a:xfrm>
            <a:off x="7634288" y="4862513"/>
            <a:ext cx="1052512" cy="47148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 name="Oval 6">
            <a:extLst>
              <a:ext uri="{FF2B5EF4-FFF2-40B4-BE49-F238E27FC236}">
                <a16:creationId xmlns:a16="http://schemas.microsoft.com/office/drawing/2014/main" id="{F68D83BC-E57A-0838-EC22-16DB7A2AA304}"/>
              </a:ext>
            </a:extLst>
          </p:cNvPr>
          <p:cNvSpPr>
            <a:spLocks noChangeAspect="1" noChangeArrowheads="1"/>
          </p:cNvSpPr>
          <p:nvPr/>
        </p:nvSpPr>
        <p:spPr bwMode="auto">
          <a:xfrm>
            <a:off x="4967288" y="5867400"/>
            <a:ext cx="1052512" cy="47148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fade">
                                      <p:cBhvr>
                                        <p:cTn id="22" dur="2000"/>
                                        <p:tgtEl>
                                          <p:spTgt spid="6">
                                            <p:txEl>
                                              <p:pRg st="9" end="9"/>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fade">
                                      <p:cBhvr>
                                        <p:cTn id="27" dur="2000"/>
                                        <p:tgtEl>
                                          <p:spTgt spid="6">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5" end="15"/>
                                            </p:txEl>
                                          </p:spTgt>
                                        </p:tgtEl>
                                        <p:attrNameLst>
                                          <p:attrName>style.visibility</p:attrName>
                                        </p:attrNameLst>
                                      </p:cBhvr>
                                      <p:to>
                                        <p:strVal val="visible"/>
                                      </p:to>
                                    </p:set>
                                    <p:animEffect transition="in" filter="fade">
                                      <p:cBhvr>
                                        <p:cTn id="32" dur="2000"/>
                                        <p:tgtEl>
                                          <p:spTgt spid="6">
                                            <p:txEl>
                                              <p:pRg st="15" end="1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6" end="16"/>
                                            </p:txEl>
                                          </p:spTgt>
                                        </p:tgtEl>
                                        <p:attrNameLst>
                                          <p:attrName>style.visibility</p:attrName>
                                        </p:attrNameLst>
                                      </p:cBhvr>
                                      <p:to>
                                        <p:strVal val="visible"/>
                                      </p:to>
                                    </p:set>
                                    <p:animEffect transition="in" filter="fade">
                                      <p:cBhvr>
                                        <p:cTn id="37" dur="2000"/>
                                        <p:tgtEl>
                                          <p:spTgt spid="6">
                                            <p:txEl>
                                              <p:pRg st="16" end="1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7" end="17"/>
                                            </p:txEl>
                                          </p:spTgt>
                                        </p:tgtEl>
                                        <p:attrNameLst>
                                          <p:attrName>style.visibility</p:attrName>
                                        </p:attrNameLst>
                                      </p:cBhvr>
                                      <p:to>
                                        <p:strVal val="visible"/>
                                      </p:to>
                                    </p:set>
                                    <p:animEffect transition="in" filter="fade">
                                      <p:cBhvr>
                                        <p:cTn id="42" dur="2000"/>
                                        <p:tgtEl>
                                          <p:spTgt spid="6">
                                            <p:txEl>
                                              <p:pRg st="17" end="1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8" end="18"/>
                                            </p:txEl>
                                          </p:spTgt>
                                        </p:tgtEl>
                                        <p:attrNameLst>
                                          <p:attrName>style.visibility</p:attrName>
                                        </p:attrNameLst>
                                      </p:cBhvr>
                                      <p:to>
                                        <p:strVal val="visible"/>
                                      </p:to>
                                    </p:set>
                                    <p:animEffect transition="in" filter="fade">
                                      <p:cBhvr>
                                        <p:cTn id="47" dur="2000"/>
                                        <p:tgtEl>
                                          <p:spTgt spid="6">
                                            <p:txEl>
                                              <p:pRg st="18" end="1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2000"/>
                                        <p:tgtEl>
                                          <p:spTgt spid="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19" end="19"/>
                                            </p:txEl>
                                          </p:spTgt>
                                        </p:tgtEl>
                                        <p:attrNameLst>
                                          <p:attrName>style.visibility</p:attrName>
                                        </p:attrNameLst>
                                      </p:cBhvr>
                                      <p:to>
                                        <p:strVal val="visible"/>
                                      </p:to>
                                    </p:set>
                                    <p:animEffect transition="in" filter="fade">
                                      <p:cBhvr>
                                        <p:cTn id="63" dur="20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310F4F3-9D2F-8B86-FA67-2214592FF83F}"/>
              </a:ext>
            </a:extLst>
          </p:cNvPr>
          <p:cNvSpPr>
            <a:spLocks noGrp="1" noChangeArrowheads="1"/>
          </p:cNvSpPr>
          <p:nvPr>
            <p:ph type="title"/>
          </p:nvPr>
        </p:nvSpPr>
        <p:spPr>
          <a:xfrm>
            <a:off x="685800" y="76200"/>
            <a:ext cx="7772400" cy="762000"/>
          </a:xfrm>
        </p:spPr>
        <p:txBody>
          <a:bodyPr/>
          <a:lstStyle/>
          <a:p>
            <a:pPr eaLnBrk="1" hangingPunct="1"/>
            <a:r>
              <a:rPr lang="en-US" altLang="en-US" b="1">
                <a:solidFill>
                  <a:srgbClr val="FFFFFF"/>
                </a:solidFill>
                <a:ea typeface="ＭＳ Ｐゴシック" panose="020B0600070205080204" pitchFamily="34" charset="-128"/>
              </a:rPr>
              <a:t>The Saturn System</a:t>
            </a:r>
          </a:p>
        </p:txBody>
      </p:sp>
      <p:pic>
        <p:nvPicPr>
          <p:cNvPr id="81923" name="Picture 1" descr="saturn_ringe.jpg">
            <a:extLst>
              <a:ext uri="{FF2B5EF4-FFF2-40B4-BE49-F238E27FC236}">
                <a16:creationId xmlns:a16="http://schemas.microsoft.com/office/drawing/2014/main" id="{880201D1-92E3-5873-EB8E-E527699BDA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71563"/>
            <a:ext cx="93535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6">
            <a:extLst>
              <a:ext uri="{FF2B5EF4-FFF2-40B4-BE49-F238E27FC236}">
                <a16:creationId xmlns:a16="http://schemas.microsoft.com/office/drawing/2014/main" id="{5FC7A4FF-0E73-D2B3-B860-37E6607AE9B9}"/>
              </a:ext>
            </a:extLst>
          </p:cNvPr>
          <p:cNvSpPr>
            <a:spLocks noChangeAspect="1" noChangeArrowheads="1"/>
          </p:cNvSpPr>
          <p:nvPr/>
        </p:nvSpPr>
        <p:spPr bwMode="auto">
          <a:xfrm>
            <a:off x="1919288" y="1905000"/>
            <a:ext cx="457200" cy="439738"/>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 name="Oval 6">
            <a:extLst>
              <a:ext uri="{FF2B5EF4-FFF2-40B4-BE49-F238E27FC236}">
                <a16:creationId xmlns:a16="http://schemas.microsoft.com/office/drawing/2014/main" id="{6ED1D235-1076-2566-FA4F-33C0357BB96A}"/>
              </a:ext>
            </a:extLst>
          </p:cNvPr>
          <p:cNvSpPr>
            <a:spLocks noChangeAspect="1" noChangeArrowheads="1"/>
          </p:cNvSpPr>
          <p:nvPr/>
        </p:nvSpPr>
        <p:spPr bwMode="auto">
          <a:xfrm>
            <a:off x="36513" y="1828800"/>
            <a:ext cx="457200" cy="533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 name="Oval 6">
            <a:extLst>
              <a:ext uri="{FF2B5EF4-FFF2-40B4-BE49-F238E27FC236}">
                <a16:creationId xmlns:a16="http://schemas.microsoft.com/office/drawing/2014/main" id="{9DBA7B4F-3B4D-F2A3-FE01-426E098D4FCB}"/>
              </a:ext>
            </a:extLst>
          </p:cNvPr>
          <p:cNvSpPr>
            <a:spLocks noChangeAspect="1" noChangeArrowheads="1"/>
          </p:cNvSpPr>
          <p:nvPr/>
        </p:nvSpPr>
        <p:spPr bwMode="auto">
          <a:xfrm>
            <a:off x="533400" y="1828800"/>
            <a:ext cx="457200" cy="533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Oval 6">
            <a:extLst>
              <a:ext uri="{FF2B5EF4-FFF2-40B4-BE49-F238E27FC236}">
                <a16:creationId xmlns:a16="http://schemas.microsoft.com/office/drawing/2014/main" id="{8EC1D4EC-0A00-10F7-45A8-9515B72A7ACA}"/>
              </a:ext>
            </a:extLst>
          </p:cNvPr>
          <p:cNvSpPr>
            <a:spLocks noChangeAspect="1" noChangeArrowheads="1"/>
          </p:cNvSpPr>
          <p:nvPr/>
        </p:nvSpPr>
        <p:spPr bwMode="auto">
          <a:xfrm>
            <a:off x="2881313" y="1898650"/>
            <a:ext cx="457200" cy="439738"/>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9" name="Oval 6">
            <a:extLst>
              <a:ext uri="{FF2B5EF4-FFF2-40B4-BE49-F238E27FC236}">
                <a16:creationId xmlns:a16="http://schemas.microsoft.com/office/drawing/2014/main" id="{9E54E4C6-A32F-C64D-F184-BC5E6BD2A240}"/>
              </a:ext>
            </a:extLst>
          </p:cNvPr>
          <p:cNvSpPr>
            <a:spLocks noChangeAspect="1" noChangeArrowheads="1"/>
          </p:cNvSpPr>
          <p:nvPr/>
        </p:nvSpPr>
        <p:spPr bwMode="auto">
          <a:xfrm>
            <a:off x="1004888" y="1890713"/>
            <a:ext cx="457200" cy="4397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D1C330C2-2EA8-7177-D797-81683A42F7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82FDAE-5696-1449-B828-0668663EB29D}" type="slidenum">
              <a:rPr lang="en-US" altLang="en-US" sz="1400" smtClean="0"/>
              <a:pPr>
                <a:spcBef>
                  <a:spcPct val="0"/>
                </a:spcBef>
                <a:buFontTx/>
                <a:buNone/>
              </a:pPr>
              <a:t>13</a:t>
            </a:fld>
            <a:endParaRPr lang="en-US" altLang="en-US" sz="1400"/>
          </a:p>
        </p:txBody>
      </p:sp>
      <p:sp>
        <p:nvSpPr>
          <p:cNvPr id="83971" name="Rectangle 2">
            <a:extLst>
              <a:ext uri="{FF2B5EF4-FFF2-40B4-BE49-F238E27FC236}">
                <a16:creationId xmlns:a16="http://schemas.microsoft.com/office/drawing/2014/main" id="{8A1CBCDE-9CAC-8A42-22F9-0D752B8C21C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Saturn’</a:t>
            </a:r>
            <a:r>
              <a:rPr lang="en-US" altLang="ja-JP" b="1">
                <a:solidFill>
                  <a:srgbClr val="000000"/>
                </a:solidFill>
                <a:latin typeface="Times New Roman" panose="02020603050405020304" pitchFamily="18" charset="0"/>
                <a:ea typeface="ＭＳ Ｐゴシック" panose="020B0600070205080204" pitchFamily="34" charset="-128"/>
              </a:rPr>
              <a:t>s Rings Details</a:t>
            </a:r>
            <a:endParaRPr lang="en-US" altLang="en-US" b="1">
              <a:solidFill>
                <a:srgbClr val="000000"/>
              </a:solidFill>
              <a:latin typeface="Times New Roman" panose="02020603050405020304" pitchFamily="18" charset="0"/>
              <a:ea typeface="ＭＳ Ｐゴシック" panose="020B0600070205080204" pitchFamily="34" charset="-128"/>
            </a:endParaRPr>
          </a:p>
        </p:txBody>
      </p:sp>
      <p:pic>
        <p:nvPicPr>
          <p:cNvPr id="83972" name="Picture 3" descr="AACHCUT0">
            <a:extLst>
              <a:ext uri="{FF2B5EF4-FFF2-40B4-BE49-F238E27FC236}">
                <a16:creationId xmlns:a16="http://schemas.microsoft.com/office/drawing/2014/main" id="{36E32114-6B3F-E48C-AFBF-CCCC44059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0386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4" descr="saturn">
            <a:extLst>
              <a:ext uri="{FF2B5EF4-FFF2-40B4-BE49-F238E27FC236}">
                <a16:creationId xmlns:a16="http://schemas.microsoft.com/office/drawing/2014/main" id="{7DDFA0D5-5C46-6B4F-66D5-C58988D55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3830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saturn">
            <a:extLst>
              <a:ext uri="{FF2B5EF4-FFF2-40B4-BE49-F238E27FC236}">
                <a16:creationId xmlns:a16="http://schemas.microsoft.com/office/drawing/2014/main" id="{85501685-9097-DE38-F4C9-702D43CAC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8382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B64FF9-B467-2B9C-9577-CB6A53B86E40}"/>
              </a:ext>
            </a:extLst>
          </p:cNvPr>
          <p:cNvSpPr txBox="1">
            <a:spLocks noChangeArrowheads="1"/>
          </p:cNvSpPr>
          <p:nvPr/>
        </p:nvSpPr>
        <p:spPr bwMode="auto">
          <a:xfrm>
            <a:off x="6059488" y="3119438"/>
            <a:ext cx="64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FF00"/>
                </a:solidFill>
                <a:latin typeface="Times New Roman" panose="02020603050405020304" pitchFamily="18" charset="0"/>
              </a:rPr>
              <a:t>Pan</a:t>
            </a:r>
          </a:p>
        </p:txBody>
      </p:sp>
      <p:sp>
        <p:nvSpPr>
          <p:cNvPr id="83976" name="TextBox 10">
            <a:extLst>
              <a:ext uri="{FF2B5EF4-FFF2-40B4-BE49-F238E27FC236}">
                <a16:creationId xmlns:a16="http://schemas.microsoft.com/office/drawing/2014/main" id="{C9A1EBF2-BBC2-BFD3-E1EA-0CEFDA4F123D}"/>
              </a:ext>
            </a:extLst>
          </p:cNvPr>
          <p:cNvSpPr txBox="1">
            <a:spLocks noChangeArrowheads="1"/>
          </p:cNvSpPr>
          <p:nvPr/>
        </p:nvSpPr>
        <p:spPr bwMode="auto">
          <a:xfrm>
            <a:off x="2819400" y="50292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00"/>
                </a:solidFill>
                <a:latin typeface="Times New Roman" panose="02020603050405020304" pitchFamily="18" charset="0"/>
              </a:rPr>
              <a:t>Pandora</a:t>
            </a:r>
          </a:p>
        </p:txBody>
      </p:sp>
      <p:pic>
        <p:nvPicPr>
          <p:cNvPr id="6" name="Picture 5" descr="A picture containing computer, food&#10;&#10;Description automatically generated">
            <a:extLst>
              <a:ext uri="{FF2B5EF4-FFF2-40B4-BE49-F238E27FC236}">
                <a16:creationId xmlns:a16="http://schemas.microsoft.com/office/drawing/2014/main" id="{A1005CAC-5BF7-9934-F0DA-6AD7B489E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749925"/>
            <a:ext cx="4572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map&#10;&#10;Description automatically generated">
            <a:extLst>
              <a:ext uri="{FF2B5EF4-FFF2-40B4-BE49-F238E27FC236}">
                <a16:creationId xmlns:a16="http://schemas.microsoft.com/office/drawing/2014/main" id="{053D0C45-547A-B9A1-D2E7-CE4C6234D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42481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0">
            <a:extLst>
              <a:ext uri="{FF2B5EF4-FFF2-40B4-BE49-F238E27FC236}">
                <a16:creationId xmlns:a16="http://schemas.microsoft.com/office/drawing/2014/main" id="{7DCD7479-F6A4-6CE3-39D5-D2DA9386AA84}"/>
              </a:ext>
            </a:extLst>
          </p:cNvPr>
          <p:cNvSpPr txBox="1">
            <a:spLocks noChangeArrowheads="1"/>
          </p:cNvSpPr>
          <p:nvPr/>
        </p:nvSpPr>
        <p:spPr bwMode="auto">
          <a:xfrm>
            <a:off x="-76200" y="3429000"/>
            <a:ext cx="16369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00"/>
                </a:solidFill>
                <a:latin typeface="Times New Roman" panose="02020603050405020304" pitchFamily="18" charset="0"/>
              </a:rPr>
              <a:t>Prometheus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90469"/>
                                        </p:tgtEl>
                                        <p:attrNameLst>
                                          <p:attrName>style.visibility</p:attrName>
                                        </p:attrNameLst>
                                      </p:cBhvr>
                                      <p:to>
                                        <p:strVal val="visible"/>
                                      </p:to>
                                    </p:set>
                                    <p:animEffect transition="in" filter="fade">
                                      <p:cBhvr>
                                        <p:cTn id="13" dur="2000"/>
                                        <p:tgtEl>
                                          <p:spTgt spid="1904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976"/>
                                        </p:tgtEl>
                                        <p:attrNameLst>
                                          <p:attrName>style.visibility</p:attrName>
                                        </p:attrNameLst>
                                      </p:cBhvr>
                                      <p:to>
                                        <p:strVal val="visible"/>
                                      </p:to>
                                    </p:set>
                                    <p:animEffect transition="in" filter="fade">
                                      <p:cBhvr>
                                        <p:cTn id="16" dur="2000"/>
                                        <p:tgtEl>
                                          <p:spTgt spid="839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0468"/>
                                        </p:tgtEl>
                                        <p:attrNameLst>
                                          <p:attrName>style.visibility</p:attrName>
                                        </p:attrNameLst>
                                      </p:cBhvr>
                                      <p:to>
                                        <p:strVal val="visible"/>
                                      </p:to>
                                    </p:set>
                                    <p:animEffect transition="in" filter="fade">
                                      <p:cBhvr>
                                        <p:cTn id="21" dur="2000"/>
                                        <p:tgtEl>
                                          <p:spTgt spid="1904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397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2BFE361F-BE1A-CDD9-E2C0-BA7A1759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2FCCB-60AD-704E-972B-A979D114ED88}" type="slidenum">
              <a:rPr lang="en-US" altLang="en-US" sz="1400" smtClean="0">
                <a:solidFill>
                  <a:srgbClr val="FFFFFF"/>
                </a:solidFill>
              </a:rPr>
              <a:pPr>
                <a:spcBef>
                  <a:spcPct val="0"/>
                </a:spcBef>
                <a:buFontTx/>
                <a:buNone/>
              </a:pPr>
              <a:t>14</a:t>
            </a:fld>
            <a:endParaRPr lang="en-US" altLang="en-US" sz="1400">
              <a:solidFill>
                <a:srgbClr val="FFFFFF"/>
              </a:solidFill>
            </a:endParaRPr>
          </a:p>
        </p:txBody>
      </p:sp>
      <p:sp>
        <p:nvSpPr>
          <p:cNvPr id="86019" name="Rectangle 2">
            <a:extLst>
              <a:ext uri="{FF2B5EF4-FFF2-40B4-BE49-F238E27FC236}">
                <a16:creationId xmlns:a16="http://schemas.microsoft.com/office/drawing/2014/main" id="{6D610733-7E8E-F349-BBBD-695C4C6C180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Saturn’</a:t>
            </a:r>
            <a:r>
              <a:rPr lang="en-US" altLang="ja-JP" b="1">
                <a:solidFill>
                  <a:srgbClr val="000000"/>
                </a:solidFill>
                <a:latin typeface="Times New Roman" panose="02020603050405020304" pitchFamily="18" charset="0"/>
                <a:ea typeface="ＭＳ Ｐゴシック" panose="020B0600070205080204" pitchFamily="34" charset="-128"/>
              </a:rPr>
              <a:t>s Rings Details</a:t>
            </a:r>
            <a:endParaRPr lang="en-US" altLang="en-US" b="1">
              <a:solidFill>
                <a:srgbClr val="000000"/>
              </a:solidFill>
              <a:latin typeface="Times New Roman" panose="02020603050405020304" pitchFamily="18" charset="0"/>
              <a:ea typeface="ＭＳ Ｐゴシック" panose="020B0600070205080204" pitchFamily="34" charset="-128"/>
            </a:endParaRPr>
          </a:p>
        </p:txBody>
      </p:sp>
      <p:pic>
        <p:nvPicPr>
          <p:cNvPr id="12" name="Picture 8" descr="saturn">
            <a:extLst>
              <a:ext uri="{FF2B5EF4-FFF2-40B4-BE49-F238E27FC236}">
                <a16:creationId xmlns:a16="http://schemas.microsoft.com/office/drawing/2014/main" id="{3ADACF1F-E6E1-1908-1D47-86D38DFD3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4478338"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saturn">
            <a:extLst>
              <a:ext uri="{FF2B5EF4-FFF2-40B4-BE49-F238E27FC236}">
                <a16:creationId xmlns:a16="http://schemas.microsoft.com/office/drawing/2014/main" id="{38AE51FC-AB08-6E56-C888-DF9F6D4F5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2BFE361F-BE1A-CDD9-E2C0-BA7A1759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2FCCB-60AD-704E-972B-A979D114ED88}"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6019" name="Rectangle 2">
            <a:extLst>
              <a:ext uri="{FF2B5EF4-FFF2-40B4-BE49-F238E27FC236}">
                <a16:creationId xmlns:a16="http://schemas.microsoft.com/office/drawing/2014/main" id="{6D610733-7E8E-F349-BBBD-695C4C6C180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Saturn’</a:t>
            </a:r>
            <a:r>
              <a:rPr lang="en-US" altLang="ja-JP" b="1" dirty="0">
                <a:solidFill>
                  <a:srgbClr val="000000"/>
                </a:solidFill>
                <a:latin typeface="Times New Roman" panose="02020603050405020304" pitchFamily="18" charset="0"/>
                <a:ea typeface="ＭＳ Ｐゴシック" panose="020B0600070205080204" pitchFamily="34" charset="-128"/>
              </a:rPr>
              <a:t>s Rings Extent</a:t>
            </a:r>
            <a:endParaRPr lang="en-US" altLang="en-US" b="1" dirty="0">
              <a:solidFill>
                <a:srgbClr val="000000"/>
              </a:solidFill>
              <a:latin typeface="Times New Roman" panose="02020603050405020304" pitchFamily="18" charset="0"/>
              <a:ea typeface="ＭＳ Ｐゴシック" panose="020B0600070205080204" pitchFamily="34" charset="-128"/>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0C388B30-1F9F-2E17-01FA-B5009ABDC29D}"/>
              </a:ext>
            </a:extLst>
          </p:cNvPr>
          <p:cNvPicPr>
            <a:picLocks noChangeAspect="1"/>
          </p:cNvPicPr>
          <p:nvPr/>
        </p:nvPicPr>
        <p:blipFill>
          <a:blip r:embed="rId3"/>
          <a:stretch>
            <a:fillRect/>
          </a:stretch>
        </p:blipFill>
        <p:spPr>
          <a:xfrm>
            <a:off x="762000" y="908050"/>
            <a:ext cx="7620000" cy="5041900"/>
          </a:xfrm>
          <a:prstGeom prst="rect">
            <a:avLst/>
          </a:prstGeom>
        </p:spPr>
      </p:pic>
      <p:sp>
        <p:nvSpPr>
          <p:cNvPr id="4" name="TextBox 3">
            <a:extLst>
              <a:ext uri="{FF2B5EF4-FFF2-40B4-BE49-F238E27FC236}">
                <a16:creationId xmlns:a16="http://schemas.microsoft.com/office/drawing/2014/main" id="{BEF49908-D541-57C5-3EA7-0360A308CCC7}"/>
              </a:ext>
            </a:extLst>
          </p:cNvPr>
          <p:cNvSpPr txBox="1"/>
          <p:nvPr/>
        </p:nvSpPr>
        <p:spPr>
          <a:xfrm>
            <a:off x="152400" y="6172200"/>
            <a:ext cx="8808822" cy="461665"/>
          </a:xfrm>
          <a:prstGeom prst="rect">
            <a:avLst/>
          </a:prstGeom>
          <a:noFill/>
        </p:spPr>
        <p:txBody>
          <a:bodyPr wrap="none" rtlCol="0">
            <a:spAutoFit/>
          </a:bodyPr>
          <a:lstStyle/>
          <a:p>
            <a:r>
              <a:rPr lang="en-US" dirty="0">
                <a:solidFill>
                  <a:schemeClr val="accent1">
                    <a:lumMod val="10000"/>
                  </a:schemeClr>
                </a:solidFill>
              </a:rPr>
              <a:t>infrared images with </a:t>
            </a:r>
            <a:r>
              <a:rPr lang="en-US" i="1" dirty="0">
                <a:solidFill>
                  <a:schemeClr val="accent1">
                    <a:lumMod val="10000"/>
                  </a:schemeClr>
                </a:solidFill>
              </a:rPr>
              <a:t>WISE … </a:t>
            </a:r>
            <a:r>
              <a:rPr lang="en-US" dirty="0">
                <a:solidFill>
                  <a:schemeClr val="accent1">
                    <a:lumMod val="10000"/>
                  </a:schemeClr>
                </a:solidFill>
              </a:rPr>
              <a:t>Saturn is a basketball in a football field</a:t>
            </a:r>
          </a:p>
        </p:txBody>
      </p:sp>
    </p:spTree>
    <p:extLst>
      <p:ext uri="{BB962C8B-B14F-4D97-AF65-F5344CB8AC3E}">
        <p14:creationId xmlns:p14="http://schemas.microsoft.com/office/powerpoint/2010/main" val="2503280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41F9946D-8400-8C4A-6395-A66BFC3FB5C9}"/>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a:t>
            </a:r>
            <a:endParaRPr lang="en-US" altLang="en-US">
              <a:ea typeface="ＭＳ Ｐゴシック" panose="020B0600070205080204" pitchFamily="34" charset="-128"/>
            </a:endParaRPr>
          </a:p>
        </p:txBody>
      </p:sp>
      <p:sp>
        <p:nvSpPr>
          <p:cNvPr id="129027" name="Text Box 3">
            <a:extLst>
              <a:ext uri="{FF2B5EF4-FFF2-40B4-BE49-F238E27FC236}">
                <a16:creationId xmlns:a16="http://schemas.microsoft.com/office/drawing/2014/main" id="{E3367148-560D-F1A5-3F0B-3946D6B4E5FF}"/>
              </a:ext>
            </a:extLst>
          </p:cNvPr>
          <p:cNvSpPr txBox="1">
            <a:spLocks noChangeArrowheads="1"/>
          </p:cNvSpPr>
          <p:nvPr/>
        </p:nvSpPr>
        <p:spPr bwMode="auto">
          <a:xfrm>
            <a:off x="76200" y="990600"/>
            <a:ext cx="9067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2FF"/>
                </a:solidFill>
              </a:rPr>
              <a:t>tides are a </a:t>
            </a:r>
            <a:r>
              <a:rPr lang="en-US" altLang="en-US" sz="2400" i="1">
                <a:solidFill>
                  <a:srgbClr val="0002FF"/>
                </a:solidFill>
              </a:rPr>
              <a:t>differential </a:t>
            </a:r>
            <a:r>
              <a:rPr lang="en-US" altLang="en-US" sz="2400">
                <a:solidFill>
                  <a:srgbClr val="0002FF"/>
                </a:solidFill>
              </a:rPr>
              <a:t>gravitational force</a:t>
            </a:r>
            <a:r>
              <a:rPr lang="en-US" altLang="en-US" sz="2400"/>
              <a:t>  </a:t>
            </a:r>
            <a:r>
              <a:rPr lang="en-US" altLang="en-US" sz="2400">
                <a:solidFill>
                  <a:srgbClr val="FF0000"/>
                </a:solidFill>
              </a:rPr>
              <a:t>~  1 / r</a:t>
            </a:r>
            <a:r>
              <a:rPr lang="en-US" altLang="en-US" sz="2400" baseline="30000">
                <a:solidFill>
                  <a:srgbClr val="FF0000"/>
                </a:solidFill>
              </a:rPr>
              <a:t>3</a:t>
            </a:r>
          </a:p>
          <a:p>
            <a:pPr eaLnBrk="1" hangingPunct="1">
              <a:spcBef>
                <a:spcPct val="0"/>
              </a:spcBef>
              <a:buFontTx/>
              <a:buNone/>
            </a:pPr>
            <a:endParaRPr lang="en-US" altLang="en-US" sz="2400"/>
          </a:p>
          <a:p>
            <a:pPr eaLnBrk="1" hangingPunct="1">
              <a:spcBef>
                <a:spcPct val="0"/>
              </a:spcBef>
              <a:buFontTx/>
              <a:buAutoNum type="alphaLcPeriod"/>
            </a:pPr>
            <a:r>
              <a:rPr lang="en-US" altLang="en-US" sz="2400"/>
              <a:t>cause bulk motions of </a:t>
            </a:r>
            <a:r>
              <a:rPr lang="en-US" altLang="en-US" sz="2400">
                <a:solidFill>
                  <a:srgbClr val="FF0000"/>
                </a:solidFill>
              </a:rPr>
              <a:t>fluid</a:t>
            </a:r>
            <a:r>
              <a:rPr lang="en-US" altLang="en-US" sz="2400"/>
              <a:t> components 				ocean tides, moonquakes, Io volcanoes </a:t>
            </a:r>
          </a:p>
          <a:p>
            <a:pPr eaLnBrk="1" hangingPunct="1">
              <a:spcBef>
                <a:spcPct val="0"/>
              </a:spcBef>
              <a:buFontTx/>
              <a:buNone/>
            </a:pPr>
            <a:r>
              <a:rPr lang="en-US" altLang="en-US" sz="2400"/>
              <a:t>		2 reasons --- bulge amplitude changes, position of bulge changes</a:t>
            </a:r>
          </a:p>
          <a:p>
            <a:pPr eaLnBrk="1" hangingPunct="1">
              <a:spcBef>
                <a:spcPct val="0"/>
              </a:spcBef>
              <a:buFontTx/>
              <a:buNone/>
            </a:pPr>
            <a:endParaRPr lang="en-US" altLang="en-US" sz="2400"/>
          </a:p>
          <a:p>
            <a:pPr eaLnBrk="1" hangingPunct="1">
              <a:spcBef>
                <a:spcPct val="0"/>
              </a:spcBef>
              <a:buFontTx/>
              <a:buNone/>
            </a:pPr>
            <a:r>
              <a:rPr lang="en-US" altLang="en-US" sz="2400"/>
              <a:t>b. cause </a:t>
            </a:r>
            <a:r>
              <a:rPr lang="en-US" altLang="en-US" sz="2400">
                <a:solidFill>
                  <a:srgbClr val="0002FF"/>
                </a:solidFill>
              </a:rPr>
              <a:t>torques</a:t>
            </a:r>
            <a:r>
              <a:rPr lang="en-US" altLang="en-US" sz="2400"/>
              <a:t> </a:t>
            </a:r>
            <a:r>
              <a:rPr lang="en-US" altLang="en-US" sz="2400">
                <a:solidFill>
                  <a:srgbClr val="FF0000"/>
                </a:solidFill>
              </a:rPr>
              <a:t>(~1 / r</a:t>
            </a:r>
            <a:r>
              <a:rPr lang="en-US" altLang="en-US" sz="2400" baseline="30000">
                <a:solidFill>
                  <a:srgbClr val="FF0000"/>
                </a:solidFill>
              </a:rPr>
              <a:t>6</a:t>
            </a:r>
            <a:r>
              <a:rPr lang="en-US" altLang="en-US" sz="2400">
                <a:solidFill>
                  <a:srgbClr val="FF0000"/>
                </a:solidFill>
              </a:rPr>
              <a:t>)</a:t>
            </a:r>
            <a:r>
              <a:rPr lang="en-US" altLang="en-US" sz="2400"/>
              <a:t> that lead to rotational changes</a:t>
            </a:r>
          </a:p>
          <a:p>
            <a:pPr eaLnBrk="1" hangingPunct="1">
              <a:spcBef>
                <a:spcPct val="0"/>
              </a:spcBef>
              <a:buFontTx/>
              <a:buNone/>
            </a:pPr>
            <a:r>
              <a:rPr lang="en-US" altLang="en-US" sz="2400"/>
              <a:t>	Earth day lengthening, Pluto-Charon locked,</a:t>
            </a:r>
          </a:p>
          <a:p>
            <a:pPr eaLnBrk="1" hangingPunct="1">
              <a:spcBef>
                <a:spcPct val="0"/>
              </a:spcBef>
              <a:buFontTx/>
              <a:buNone/>
            </a:pPr>
            <a:r>
              <a:rPr lang="en-US" altLang="en-US" sz="2400"/>
              <a:t>	Mercury 3:2 spin:orbit resonance</a:t>
            </a:r>
          </a:p>
          <a:p>
            <a:pPr eaLnBrk="1" hangingPunct="1">
              <a:spcBef>
                <a:spcPct val="0"/>
              </a:spcBef>
              <a:buFontTx/>
              <a:buNone/>
            </a:pPr>
            <a:r>
              <a:rPr lang="en-US" altLang="en-US" sz="2400"/>
              <a:t>		eccentric orbit … spin can’t change …resonance</a:t>
            </a:r>
          </a:p>
          <a:p>
            <a:pPr eaLnBrk="1" hangingPunct="1">
              <a:spcBef>
                <a:spcPct val="0"/>
              </a:spcBef>
              <a:buFontTx/>
              <a:buNone/>
            </a:pPr>
            <a:endParaRPr lang="en-US" altLang="en-US" sz="2400"/>
          </a:p>
          <a:p>
            <a:pPr eaLnBrk="1" hangingPunct="1">
              <a:spcBef>
                <a:spcPct val="0"/>
              </a:spcBef>
              <a:buFontTx/>
              <a:buNone/>
            </a:pPr>
            <a:r>
              <a:rPr lang="en-US" altLang="en-US" sz="2400"/>
              <a:t>c. cause shape changes if tidal force &gt; tensile strength/self-gravity</a:t>
            </a:r>
          </a:p>
          <a:p>
            <a:pPr eaLnBrk="1" hangingPunct="1">
              <a:spcBef>
                <a:spcPct val="0"/>
              </a:spcBef>
              <a:buFontTx/>
              <a:buNone/>
            </a:pPr>
            <a:r>
              <a:rPr lang="en-US" altLang="en-US" sz="2400"/>
              <a:t>	evidence for Moon’</a:t>
            </a:r>
            <a:r>
              <a:rPr lang="en-US" altLang="ja-JP" sz="2400"/>
              <a:t>s shape --- closer in the past</a:t>
            </a:r>
          </a:p>
          <a:p>
            <a:pPr eaLnBrk="1" hangingPunct="1">
              <a:spcBef>
                <a:spcPct val="0"/>
              </a:spcBef>
              <a:buFontTx/>
              <a:buNone/>
            </a:pPr>
            <a:endParaRPr lang="en-US" altLang="en-US" sz="2400"/>
          </a:p>
          <a:p>
            <a:pPr eaLnBrk="1" hangingPunct="1">
              <a:spcBef>
                <a:spcPct val="0"/>
              </a:spcBef>
              <a:buFontTx/>
              <a:buNone/>
            </a:pPr>
            <a:r>
              <a:rPr lang="en-US" altLang="en-US" sz="2400"/>
              <a:t>d. likely creates rings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2000"/>
                                        <p:tgtEl>
                                          <p:spTgt spid="129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9027">
                                            <p:txEl>
                                              <p:pRg st="2" end="2"/>
                                            </p:txEl>
                                          </p:spTgt>
                                        </p:tgtEl>
                                        <p:attrNameLst>
                                          <p:attrName>style.visibility</p:attrName>
                                        </p:attrNameLst>
                                      </p:cBhvr>
                                      <p:to>
                                        <p:strVal val="visible"/>
                                      </p:to>
                                    </p:set>
                                    <p:animEffect transition="in" filter="fade">
                                      <p:cBhvr>
                                        <p:cTn id="12" dur="2000"/>
                                        <p:tgtEl>
                                          <p:spTgt spid="12902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fade">
                                      <p:cBhvr>
                                        <p:cTn id="15" dur="2000"/>
                                        <p:tgtEl>
                                          <p:spTgt spid="129027">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9027">
                                            <p:txEl>
                                              <p:pRg st="5" end="5"/>
                                            </p:txEl>
                                          </p:spTgt>
                                        </p:tgtEl>
                                        <p:attrNameLst>
                                          <p:attrName>style.visibility</p:attrName>
                                        </p:attrNameLst>
                                      </p:cBhvr>
                                      <p:to>
                                        <p:strVal val="visible"/>
                                      </p:to>
                                    </p:set>
                                    <p:animEffect transition="in" filter="fade">
                                      <p:cBhvr>
                                        <p:cTn id="20" dur="2000"/>
                                        <p:tgtEl>
                                          <p:spTgt spid="12902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fade">
                                      <p:cBhvr>
                                        <p:cTn id="23" dur="2000"/>
                                        <p:tgtEl>
                                          <p:spTgt spid="12902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fade">
                                      <p:cBhvr>
                                        <p:cTn id="26" dur="2000"/>
                                        <p:tgtEl>
                                          <p:spTgt spid="12902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9027">
                                            <p:txEl>
                                              <p:pRg st="8" end="8"/>
                                            </p:txEl>
                                          </p:spTgt>
                                        </p:tgtEl>
                                        <p:attrNameLst>
                                          <p:attrName>style.visibility</p:attrName>
                                        </p:attrNameLst>
                                      </p:cBhvr>
                                      <p:to>
                                        <p:strVal val="visible"/>
                                      </p:to>
                                    </p:set>
                                    <p:animEffect transition="in" filter="fade">
                                      <p:cBhvr>
                                        <p:cTn id="29" dur="2000"/>
                                        <p:tgtEl>
                                          <p:spTgt spid="129027">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fade">
                                      <p:cBhvr>
                                        <p:cTn id="34" dur="2000"/>
                                        <p:tgtEl>
                                          <p:spTgt spid="129027">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9027">
                                            <p:txEl>
                                              <p:pRg st="11" end="11"/>
                                            </p:txEl>
                                          </p:spTgt>
                                        </p:tgtEl>
                                        <p:attrNameLst>
                                          <p:attrName>style.visibility</p:attrName>
                                        </p:attrNameLst>
                                      </p:cBhvr>
                                      <p:to>
                                        <p:strVal val="visible"/>
                                      </p:to>
                                    </p:set>
                                    <p:animEffect transition="in" filter="fade">
                                      <p:cBhvr>
                                        <p:cTn id="37" dur="2000"/>
                                        <p:tgtEl>
                                          <p:spTgt spid="129027">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fade">
                                      <p:cBhvr>
                                        <p:cTn id="42" dur="20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1EB48F89-36D7-0D6F-C0DD-CE5B7E5D39F4}"/>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Moon’</a:t>
            </a:r>
            <a:r>
              <a:rPr lang="en-US" altLang="ja-JP" b="1">
                <a:ea typeface="ＭＳ Ｐゴシック" panose="020B0600070205080204" pitchFamily="34" charset="-128"/>
              </a:rPr>
              <a:t>s Shape</a:t>
            </a:r>
            <a:endParaRPr lang="en-US" altLang="en-US">
              <a:ea typeface="ＭＳ Ｐゴシック" panose="020B0600070205080204" pitchFamily="34" charset="-128"/>
            </a:endParaRPr>
          </a:p>
        </p:txBody>
      </p:sp>
      <p:pic>
        <p:nvPicPr>
          <p:cNvPr id="90114" name="Picture 5" descr="AACHCQF0">
            <a:extLst>
              <a:ext uri="{FF2B5EF4-FFF2-40B4-BE49-F238E27FC236}">
                <a16:creationId xmlns:a16="http://schemas.microsoft.com/office/drawing/2014/main" id="{AB798D4F-79BE-3E9E-DF58-0C33CED5A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33450"/>
            <a:ext cx="41148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6">
            <a:extLst>
              <a:ext uri="{FF2B5EF4-FFF2-40B4-BE49-F238E27FC236}">
                <a16:creationId xmlns:a16="http://schemas.microsoft.com/office/drawing/2014/main" id="{F37E7495-563C-32AC-290B-06F421888AD9}"/>
              </a:ext>
            </a:extLst>
          </p:cNvPr>
          <p:cNvSpPr txBox="1">
            <a:spLocks noChangeArrowheads="1"/>
          </p:cNvSpPr>
          <p:nvPr/>
        </p:nvSpPr>
        <p:spPr bwMode="auto">
          <a:xfrm>
            <a:off x="3657600" y="55626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bulge frozen at 2/3 current Moon distance</a:t>
            </a:r>
          </a:p>
        </p:txBody>
      </p:sp>
      <p:pic>
        <p:nvPicPr>
          <p:cNvPr id="8" name="Picture 7" descr="moon.farside.jpg">
            <a:extLst>
              <a:ext uri="{FF2B5EF4-FFF2-40B4-BE49-F238E27FC236}">
                <a16:creationId xmlns:a16="http://schemas.microsoft.com/office/drawing/2014/main" id="{DC369704-C86B-4086-C3A8-AD6788E598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33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ear-side.gif">
            <a:extLst>
              <a:ext uri="{FF2B5EF4-FFF2-40B4-BE49-F238E27FC236}">
                <a16:creationId xmlns:a16="http://schemas.microsoft.com/office/drawing/2014/main" id="{8CA62E0C-7700-36EF-7A90-42C3B789A2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00100"/>
            <a:ext cx="29003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fade">
                                      <p:cBhvr>
                                        <p:cTn id="17" dur="2000"/>
                                        <p:tgtEl>
                                          <p:spTgt spid="90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5"/>
                                        </p:tgtEl>
                                        <p:attrNameLst>
                                          <p:attrName>style.visibility</p:attrName>
                                        </p:attrNameLst>
                                      </p:cBhvr>
                                      <p:to>
                                        <p:strVal val="visible"/>
                                      </p:to>
                                    </p:set>
                                    <p:animEffect transition="in" filter="fade">
                                      <p:cBhvr>
                                        <p:cTn id="22" dur="20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54DD8EE3-8EC8-5C58-5E68-B721E0509102}"/>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Tidal Forces</a:t>
            </a:r>
            <a:endParaRPr lang="en-US" altLang="en-US">
              <a:ea typeface="ＭＳ Ｐゴシック" panose="020B0600070205080204" pitchFamily="34" charset="-128"/>
            </a:endParaRPr>
          </a:p>
        </p:txBody>
      </p:sp>
      <p:sp>
        <p:nvSpPr>
          <p:cNvPr id="92162" name="Text Box 1027">
            <a:extLst>
              <a:ext uri="{FF2B5EF4-FFF2-40B4-BE49-F238E27FC236}">
                <a16:creationId xmlns:a16="http://schemas.microsoft.com/office/drawing/2014/main" id="{ABCFC0B5-664B-E864-24E2-9BAEFAF020ED}"/>
              </a:ext>
            </a:extLst>
          </p:cNvPr>
          <p:cNvSpPr txBox="1">
            <a:spLocks noChangeArrowheads="1"/>
          </p:cNvSpPr>
          <p:nvPr/>
        </p:nvSpPr>
        <p:spPr bwMode="auto">
          <a:xfrm>
            <a:off x="152400" y="808038"/>
            <a:ext cx="88392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                                                        </a:t>
            </a:r>
            <a:r>
              <a:rPr lang="en-US" altLang="en-US" dirty="0">
                <a:solidFill>
                  <a:srgbClr val="FF0000"/>
                </a:solidFill>
              </a:rPr>
              <a:t>2 R G m</a:t>
            </a:r>
            <a:r>
              <a:rPr lang="en-US" altLang="en-US" sz="2400" baseline="-25000" dirty="0">
                <a:solidFill>
                  <a:srgbClr val="FF0000"/>
                </a:solidFill>
              </a:rPr>
              <a:t>2</a:t>
            </a:r>
          </a:p>
          <a:p>
            <a:pPr eaLnBrk="1" hangingPunct="1">
              <a:spcBef>
                <a:spcPct val="0"/>
              </a:spcBef>
              <a:buFontTx/>
              <a:buNone/>
            </a:pPr>
            <a:r>
              <a:rPr lang="en-US" altLang="en-US" dirty="0">
                <a:solidFill>
                  <a:srgbClr val="FF0000"/>
                </a:solidFill>
              </a:rPr>
              <a:t>                      F </a:t>
            </a:r>
            <a:r>
              <a:rPr lang="en-US" altLang="en-US" baseline="-25000" dirty="0">
                <a:solidFill>
                  <a:srgbClr val="FF0000"/>
                </a:solidFill>
              </a:rPr>
              <a:t>tidal</a:t>
            </a:r>
            <a:r>
              <a:rPr lang="en-US" altLang="en-US" dirty="0">
                <a:solidFill>
                  <a:srgbClr val="FF0000"/>
                </a:solidFill>
              </a:rPr>
              <a:t>   ≈    </a:t>
            </a:r>
            <a:r>
              <a:rPr lang="en-US" altLang="en-US" baseline="30000" dirty="0">
                <a:solidFill>
                  <a:srgbClr val="FF0000"/>
                </a:solidFill>
              </a:rPr>
              <a:t>______________</a:t>
            </a:r>
          </a:p>
          <a:p>
            <a:pPr eaLnBrk="1" hangingPunct="1">
              <a:spcBef>
                <a:spcPct val="0"/>
              </a:spcBef>
              <a:buFontTx/>
              <a:buNone/>
            </a:pPr>
            <a:r>
              <a:rPr lang="en-US" altLang="en-US" dirty="0">
                <a:solidFill>
                  <a:srgbClr val="FF0000"/>
                </a:solidFill>
              </a:rPr>
              <a:t>                                                r</a:t>
            </a:r>
            <a:r>
              <a:rPr lang="en-US" altLang="en-US" baseline="30000" dirty="0">
                <a:solidFill>
                  <a:srgbClr val="FF0000"/>
                </a:solidFill>
              </a:rPr>
              <a:t>3</a:t>
            </a:r>
          </a:p>
          <a:p>
            <a:pPr algn="ctr" eaLnBrk="1" hangingPunct="1">
              <a:spcBef>
                <a:spcPct val="0"/>
              </a:spcBef>
              <a:buFontTx/>
              <a:buNone/>
            </a:pPr>
            <a:r>
              <a:rPr lang="en-US" altLang="en-US" sz="2000" dirty="0"/>
              <a:t>r is distance between two bodies</a:t>
            </a:r>
          </a:p>
          <a:p>
            <a:pPr algn="ctr" eaLnBrk="1" hangingPunct="1">
              <a:spcBef>
                <a:spcPct val="0"/>
              </a:spcBef>
              <a:buFontTx/>
              <a:buNone/>
            </a:pPr>
            <a:r>
              <a:rPr lang="en-US" altLang="en-US" sz="2000" dirty="0"/>
              <a:t>R is distance from center of stressed body</a:t>
            </a:r>
            <a:endParaRPr lang="en-US" altLang="en-US" sz="2000" baseline="30000" dirty="0"/>
          </a:p>
        </p:txBody>
      </p:sp>
      <p:graphicFrame>
        <p:nvGraphicFramePr>
          <p:cNvPr id="144447" name="Group 1087">
            <a:extLst>
              <a:ext uri="{FF2B5EF4-FFF2-40B4-BE49-F238E27FC236}">
                <a16:creationId xmlns:a16="http://schemas.microsoft.com/office/drawing/2014/main" id="{887CED1D-5729-02B3-574E-054F88CBC289}"/>
              </a:ext>
            </a:extLst>
          </p:cNvPr>
          <p:cNvGraphicFramePr>
            <a:graphicFrameLocks noGrp="1"/>
          </p:cNvGraphicFramePr>
          <p:nvPr>
            <p:extLst>
              <p:ext uri="{D42A27DB-BD31-4B8C-83A1-F6EECF244321}">
                <p14:modId xmlns:p14="http://schemas.microsoft.com/office/powerpoint/2010/main" val="745827005"/>
              </p:ext>
            </p:extLst>
          </p:nvPr>
        </p:nvGraphicFramePr>
        <p:xfrm>
          <a:off x="685800" y="3276600"/>
          <a:ext cx="7848600" cy="2012950"/>
        </p:xfrm>
        <a:graphic>
          <a:graphicData uri="http://schemas.openxmlformats.org/drawingml/2006/table">
            <a:tbl>
              <a:tblPr/>
              <a:tblGrid>
                <a:gridCol w="17145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406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2FF"/>
                          </a:solidFill>
                          <a:effectLst/>
                          <a:latin typeface="Times New Roman" charset="0"/>
                          <a:ea typeface="ＭＳ Ｐゴシック" charset="0"/>
                          <a:cs typeface="ＭＳ Ｐゴシック" charset="0"/>
                        </a:rPr>
                        <a:t>tides on Earth</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m</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(kg)</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r (km)</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ＭＳ Ｐゴシック" charset="0"/>
                        </a:rPr>
                        <a:t>F</a:t>
                      </a:r>
                      <a:r>
                        <a:rPr kumimoji="0" lang="en-US" sz="2000" b="0" i="0" u="none" strike="noStrike" cap="none" normalizeH="0" baseline="-25000" dirty="0" err="1">
                          <a:ln>
                            <a:noFill/>
                          </a:ln>
                          <a:solidFill>
                            <a:schemeClr val="tx1"/>
                          </a:solidFill>
                          <a:effectLst/>
                          <a:latin typeface="Times New Roman" charset="0"/>
                          <a:ea typeface="ＭＳ Ｐゴシック" charset="0"/>
                          <a:cs typeface="ＭＳ Ｐゴシック" charset="0"/>
                        </a:rPr>
                        <a:t>tidal</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2R</a:t>
                      </a:r>
                      <a:r>
                        <a:rPr kumimoji="0" lang="en-US" sz="1600" b="0" i="0" u="none" strike="noStrike" cap="none" normalizeH="0" baseline="-25000" dirty="0">
                          <a:ln>
                            <a:noFill/>
                          </a:ln>
                          <a:solidFill>
                            <a:schemeClr val="tx1"/>
                          </a:solidFill>
                          <a:effectLst/>
                          <a:latin typeface="Matisse ITC" charset="0"/>
                          <a:ea typeface="ＭＳ Ｐゴシック" charset="0"/>
                          <a:cs typeface="ＭＳ Ｐゴシック" charset="0"/>
                          <a:sym typeface="Symbol" charset="0"/>
                        </a:rPr>
                        <a:t></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G</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Sun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1.99e30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1.50e08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5.90e05</a:t>
                      </a: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Venus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4.87e24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4.14e07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6.86e01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42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7.35e22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3.84e05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1.30e06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Winner!</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2.2 X Sun</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99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Jupiter</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1.90e27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6.29e08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7.63e00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4432" name="Text Box 1072">
            <a:extLst>
              <a:ext uri="{FF2B5EF4-FFF2-40B4-BE49-F238E27FC236}">
                <a16:creationId xmlns:a16="http://schemas.microsoft.com/office/drawing/2014/main" id="{DA60DABA-A82E-75F8-B1DF-FEA245C0FF0C}"/>
              </a:ext>
            </a:extLst>
          </p:cNvPr>
          <p:cNvSpPr txBox="1">
            <a:spLocks noChangeArrowheads="1"/>
          </p:cNvSpPr>
          <p:nvPr/>
        </p:nvSpPr>
        <p:spPr bwMode="auto">
          <a:xfrm>
            <a:off x="1017588" y="5654675"/>
            <a:ext cx="7121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Earth-Moon tidal force is 81 X Moon-Earth tidal force</a:t>
            </a:r>
          </a:p>
          <a:p>
            <a:pPr eaLnBrk="1" hangingPunct="1">
              <a:spcBef>
                <a:spcPct val="0"/>
              </a:spcBef>
              <a:buFontTx/>
              <a:buNone/>
            </a:pPr>
            <a:r>
              <a:rPr lang="en-US" altLang="en-US" sz="2400" dirty="0"/>
              <a:t>Jupiter-Io tidal force is </a:t>
            </a:r>
            <a:r>
              <a:rPr lang="en-US" altLang="en-US" sz="2400" dirty="0">
                <a:solidFill>
                  <a:srgbClr val="FF0000"/>
                </a:solidFill>
              </a:rPr>
              <a:t>20,000</a:t>
            </a:r>
            <a:r>
              <a:rPr lang="en-US" altLang="en-US" sz="2400" dirty="0"/>
              <a:t> X Moon-Earth tidal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2">
                                            <p:txEl>
                                              <p:pRg st="3" end="3"/>
                                            </p:txEl>
                                          </p:spTgt>
                                        </p:tgtEl>
                                        <p:attrNameLst>
                                          <p:attrName>style.visibility</p:attrName>
                                        </p:attrNameLst>
                                      </p:cBhvr>
                                      <p:to>
                                        <p:strVal val="visible"/>
                                      </p:to>
                                    </p:set>
                                    <p:animEffect transition="in" filter="fade">
                                      <p:cBhvr>
                                        <p:cTn id="7" dur="2000"/>
                                        <p:tgtEl>
                                          <p:spTgt spid="9216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62">
                                            <p:txEl>
                                              <p:pRg st="4" end="4"/>
                                            </p:txEl>
                                          </p:spTgt>
                                        </p:tgtEl>
                                        <p:attrNameLst>
                                          <p:attrName>style.visibility</p:attrName>
                                        </p:attrNameLst>
                                      </p:cBhvr>
                                      <p:to>
                                        <p:strVal val="visible"/>
                                      </p:to>
                                    </p:set>
                                    <p:animEffect transition="in" filter="fade">
                                      <p:cBhvr>
                                        <p:cTn id="12" dur="2000"/>
                                        <p:tgtEl>
                                          <p:spTgt spid="9216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447"/>
                                        </p:tgtEl>
                                        <p:attrNameLst>
                                          <p:attrName>style.visibility</p:attrName>
                                        </p:attrNameLst>
                                      </p:cBhvr>
                                      <p:to>
                                        <p:strVal val="visible"/>
                                      </p:to>
                                    </p:set>
                                    <p:animEffect transition="in" filter="fade">
                                      <p:cBhvr>
                                        <p:cTn id="17" dur="2000"/>
                                        <p:tgtEl>
                                          <p:spTgt spid="1444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432">
                                            <p:txEl>
                                              <p:pRg st="0" end="0"/>
                                            </p:txEl>
                                          </p:spTgt>
                                        </p:tgtEl>
                                        <p:attrNameLst>
                                          <p:attrName>style.visibility</p:attrName>
                                        </p:attrNameLst>
                                      </p:cBhvr>
                                      <p:to>
                                        <p:strVal val="visible"/>
                                      </p:to>
                                    </p:set>
                                    <p:animEffect transition="in" filter="fade">
                                      <p:cBhvr>
                                        <p:cTn id="22" dur="2000"/>
                                        <p:tgtEl>
                                          <p:spTgt spid="1444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4432">
                                            <p:txEl>
                                              <p:pRg st="1" end="1"/>
                                            </p:txEl>
                                          </p:spTgt>
                                        </p:tgtEl>
                                        <p:attrNameLst>
                                          <p:attrName>style.visibility</p:attrName>
                                        </p:attrNameLst>
                                      </p:cBhvr>
                                      <p:to>
                                        <p:strVal val="visible"/>
                                      </p:to>
                                    </p:set>
                                    <p:animEffect transition="in" filter="fade">
                                      <p:cBhvr>
                                        <p:cTn id="27" dur="2000"/>
                                        <p:tgtEl>
                                          <p:spTgt spid="1444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20D5875B-4DB2-2FAC-1BBA-748290083EDD}"/>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 in Earth-Moon System</a:t>
            </a:r>
            <a:endParaRPr lang="en-US" altLang="en-US">
              <a:ea typeface="ＭＳ Ｐゴシック" panose="020B0600070205080204" pitchFamily="34" charset="-128"/>
            </a:endParaRPr>
          </a:p>
        </p:txBody>
      </p:sp>
      <p:sp>
        <p:nvSpPr>
          <p:cNvPr id="130051" name="Text Box 3">
            <a:extLst>
              <a:ext uri="{FF2B5EF4-FFF2-40B4-BE49-F238E27FC236}">
                <a16:creationId xmlns:a16="http://schemas.microsoft.com/office/drawing/2014/main" id="{1CF572B6-DEA0-0835-3741-D76AFA52A9F7}"/>
              </a:ext>
            </a:extLst>
          </p:cNvPr>
          <p:cNvSpPr txBox="1">
            <a:spLocks noChangeArrowheads="1"/>
          </p:cNvSpPr>
          <p:nvPr/>
        </p:nvSpPr>
        <p:spPr bwMode="auto">
          <a:xfrm>
            <a:off x="228600" y="11430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2FF"/>
                </a:solidFill>
              </a:rPr>
              <a:t>angular momentum is conserved, but …</a:t>
            </a:r>
          </a:p>
          <a:p>
            <a:pPr eaLnBrk="1" hangingPunct="1">
              <a:spcBef>
                <a:spcPct val="0"/>
              </a:spcBef>
              <a:buFontTx/>
              <a:buNone/>
            </a:pPr>
            <a:r>
              <a:rPr lang="en-US" altLang="en-US" sz="2000">
                <a:solidFill>
                  <a:srgbClr val="0002FF"/>
                </a:solidFill>
              </a:rPr>
              <a:t>		can be swapped between rotation and revolution via tidal torques</a:t>
            </a:r>
          </a:p>
          <a:p>
            <a:pPr eaLnBrk="1" hangingPunct="1">
              <a:spcBef>
                <a:spcPct val="0"/>
              </a:spcBef>
              <a:buFontTx/>
              <a:buNone/>
            </a:pPr>
            <a:endParaRPr lang="en-US" altLang="en-US" sz="2000">
              <a:solidFill>
                <a:srgbClr val="FF0000"/>
              </a:solidFill>
            </a:endParaRPr>
          </a:p>
          <a:p>
            <a:pPr eaLnBrk="1" hangingPunct="1">
              <a:spcBef>
                <a:spcPct val="0"/>
              </a:spcBef>
              <a:buFontTx/>
              <a:buNone/>
            </a:pPr>
            <a:r>
              <a:rPr lang="en-US" altLang="en-US" sz="2000"/>
              <a:t>on Earth:	twice per 25 hours due to Moon</a:t>
            </a:r>
          </a:p>
          <a:p>
            <a:pPr eaLnBrk="1" hangingPunct="1">
              <a:spcBef>
                <a:spcPct val="0"/>
              </a:spcBef>
              <a:buFontTx/>
              <a:buNone/>
            </a:pPr>
            <a:r>
              <a:rPr lang="en-US" altLang="en-US" sz="2000"/>
              <a:t>		twice per 24 hours due to Sun (1/2 strength)</a:t>
            </a:r>
          </a:p>
          <a:p>
            <a:pPr eaLnBrk="1" hangingPunct="1">
              <a:spcBef>
                <a:spcPct val="0"/>
              </a:spcBef>
              <a:buFontTx/>
              <a:buNone/>
            </a:pPr>
            <a:endParaRPr lang="en-US" altLang="en-US" sz="2000"/>
          </a:p>
          <a:p>
            <a:pPr eaLnBrk="1" hangingPunct="1">
              <a:spcBef>
                <a:spcPct val="0"/>
              </a:spcBef>
              <a:buFontTx/>
              <a:buNone/>
            </a:pPr>
            <a:r>
              <a:rPr lang="en-US" altLang="en-US" sz="2000">
                <a:solidFill>
                  <a:srgbClr val="00B050"/>
                </a:solidFill>
              </a:rPr>
              <a:t>SSE!		What are the two extreme tides called in the Earth-Moon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fade">
                                      <p:cBhvr>
                                        <p:cTn id="7" dur="2000"/>
                                        <p:tgtEl>
                                          <p:spTgt spid="1300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051">
                                            <p:txEl>
                                              <p:pRg st="1" end="1"/>
                                            </p:txEl>
                                          </p:spTgt>
                                        </p:tgtEl>
                                        <p:attrNameLst>
                                          <p:attrName>style.visibility</p:attrName>
                                        </p:attrNameLst>
                                      </p:cBhvr>
                                      <p:to>
                                        <p:strVal val="visible"/>
                                      </p:to>
                                    </p:set>
                                    <p:animEffect transition="in" filter="fade">
                                      <p:cBhvr>
                                        <p:cTn id="10" dur="2000"/>
                                        <p:tgtEl>
                                          <p:spTgt spid="13005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1">
                                            <p:txEl>
                                              <p:pRg st="3" end="3"/>
                                            </p:txEl>
                                          </p:spTgt>
                                        </p:tgtEl>
                                        <p:attrNameLst>
                                          <p:attrName>style.visibility</p:attrName>
                                        </p:attrNameLst>
                                      </p:cBhvr>
                                      <p:to>
                                        <p:strVal val="visible"/>
                                      </p:to>
                                    </p:set>
                                    <p:animEffect transition="in" filter="fade">
                                      <p:cBhvr>
                                        <p:cTn id="15" dur="2000"/>
                                        <p:tgtEl>
                                          <p:spTgt spid="1300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0051">
                                            <p:txEl>
                                              <p:pRg st="4" end="4"/>
                                            </p:txEl>
                                          </p:spTgt>
                                        </p:tgtEl>
                                        <p:attrNameLst>
                                          <p:attrName>style.visibility</p:attrName>
                                        </p:attrNameLst>
                                      </p:cBhvr>
                                      <p:to>
                                        <p:strVal val="visible"/>
                                      </p:to>
                                    </p:set>
                                    <p:animEffect transition="in" filter="fade">
                                      <p:cBhvr>
                                        <p:cTn id="18" dur="2000"/>
                                        <p:tgtEl>
                                          <p:spTgt spid="130051">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0051">
                                            <p:txEl>
                                              <p:pRg st="6" end="6"/>
                                            </p:txEl>
                                          </p:spTgt>
                                        </p:tgtEl>
                                        <p:attrNameLst>
                                          <p:attrName>style.visibility</p:attrName>
                                        </p:attrNameLst>
                                      </p:cBhvr>
                                      <p:to>
                                        <p:strVal val="visible"/>
                                      </p:to>
                                    </p:set>
                                    <p:animEffect transition="in" filter="fade">
                                      <p:cBhvr>
                                        <p:cTn id="23" dur="2000"/>
                                        <p:tgtEl>
                                          <p:spTgt spid="1300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26">
            <a:extLst>
              <a:ext uri="{FF2B5EF4-FFF2-40B4-BE49-F238E27FC236}">
                <a16:creationId xmlns:a16="http://schemas.microsoft.com/office/drawing/2014/main" id="{AD753C6C-D776-600E-C2E4-61EF01005AFF}"/>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65538" name="Picture 1" descr="1498.pdf">
            <a:extLst>
              <a:ext uri="{FF2B5EF4-FFF2-40B4-BE49-F238E27FC236}">
                <a16:creationId xmlns:a16="http://schemas.microsoft.com/office/drawing/2014/main" id="{A9CE9166-67C5-0A58-6FF5-DB03DFF5E6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10242550" cy="132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0AEDD64-E4F6-0BCE-F802-485284A2392E}"/>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ea typeface="ＭＳ Ｐゴシック" panose="020B0600070205080204" pitchFamily="34" charset="-128"/>
              </a:rPr>
              <a:t>Tides in Earth-Moon System</a:t>
            </a:r>
            <a:endParaRPr lang="en-US" altLang="en-US">
              <a:solidFill>
                <a:schemeClr val="bg1"/>
              </a:solidFill>
              <a:ea typeface="ＭＳ Ｐゴシック" panose="020B0600070205080204" pitchFamily="34" charset="-128"/>
            </a:endParaRPr>
          </a:p>
        </p:txBody>
      </p:sp>
      <p:pic>
        <p:nvPicPr>
          <p:cNvPr id="3" name="Picture 2" descr="A picture containing table, sitting, photo, star&#10;&#10;Description automatically generated">
            <a:extLst>
              <a:ext uri="{FF2B5EF4-FFF2-40B4-BE49-F238E27FC236}">
                <a16:creationId xmlns:a16="http://schemas.microsoft.com/office/drawing/2014/main" id="{BCCE8260-6B63-18BC-F1EC-DAEF36790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40188"/>
            <a:ext cx="502920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able, sitting, computer, star&#10;&#10;Description automatically generated">
            <a:extLst>
              <a:ext uri="{FF2B5EF4-FFF2-40B4-BE49-F238E27FC236}">
                <a16:creationId xmlns:a16="http://schemas.microsoft.com/office/drawing/2014/main" id="{0918223A-8F4A-E8C0-CA83-F5C7020D9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77900"/>
            <a:ext cx="5029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A4732AE2-BBC2-7C4C-B440-79FD328E60A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 in Earth-Moon System</a:t>
            </a:r>
            <a:endParaRPr lang="en-US" altLang="en-US">
              <a:ea typeface="ＭＳ Ｐゴシック" panose="020B0600070205080204" pitchFamily="34" charset="-128"/>
            </a:endParaRPr>
          </a:p>
        </p:txBody>
      </p:sp>
      <p:sp>
        <p:nvSpPr>
          <p:cNvPr id="130051" name="Text Box 3">
            <a:extLst>
              <a:ext uri="{FF2B5EF4-FFF2-40B4-BE49-F238E27FC236}">
                <a16:creationId xmlns:a16="http://schemas.microsoft.com/office/drawing/2014/main" id="{0E461657-94B6-BD57-4CC4-75A15BB9152B}"/>
              </a:ext>
            </a:extLst>
          </p:cNvPr>
          <p:cNvSpPr txBox="1">
            <a:spLocks noChangeArrowheads="1"/>
          </p:cNvSpPr>
          <p:nvPr/>
        </p:nvSpPr>
        <p:spPr bwMode="auto">
          <a:xfrm>
            <a:off x="228600" y="11430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2FF"/>
                </a:solidFill>
              </a:rPr>
              <a:t>angular momentum is conserved, but …</a:t>
            </a:r>
          </a:p>
          <a:p>
            <a:pPr eaLnBrk="1" hangingPunct="1">
              <a:spcBef>
                <a:spcPct val="0"/>
              </a:spcBef>
              <a:buFontTx/>
              <a:buNone/>
            </a:pPr>
            <a:r>
              <a:rPr lang="en-US" altLang="en-US" sz="2000">
                <a:solidFill>
                  <a:srgbClr val="0002FF"/>
                </a:solidFill>
              </a:rPr>
              <a:t>		can be swapped between rotation and revolution via tidal torques</a:t>
            </a:r>
          </a:p>
          <a:p>
            <a:pPr eaLnBrk="1" hangingPunct="1">
              <a:spcBef>
                <a:spcPct val="0"/>
              </a:spcBef>
              <a:buFontTx/>
              <a:buNone/>
            </a:pPr>
            <a:endParaRPr lang="en-US" altLang="en-US" sz="2000">
              <a:solidFill>
                <a:srgbClr val="FF0000"/>
              </a:solidFill>
            </a:endParaRPr>
          </a:p>
          <a:p>
            <a:pPr eaLnBrk="1" hangingPunct="1">
              <a:spcBef>
                <a:spcPct val="0"/>
              </a:spcBef>
              <a:buFontTx/>
              <a:buNone/>
            </a:pPr>
            <a:r>
              <a:rPr lang="en-US" altLang="en-US" sz="2000"/>
              <a:t>on Earth:	twice per 25 hours due to Moon</a:t>
            </a:r>
          </a:p>
          <a:p>
            <a:pPr eaLnBrk="1" hangingPunct="1">
              <a:spcBef>
                <a:spcPct val="0"/>
              </a:spcBef>
              <a:buFontTx/>
              <a:buNone/>
            </a:pPr>
            <a:r>
              <a:rPr lang="en-US" altLang="en-US" sz="2000"/>
              <a:t>		twice per 24 hours due to Sun (1/2 strength)</a:t>
            </a:r>
          </a:p>
          <a:p>
            <a:pPr eaLnBrk="1" hangingPunct="1">
              <a:spcBef>
                <a:spcPct val="0"/>
              </a:spcBef>
              <a:buFontTx/>
              <a:buNone/>
            </a:pPr>
            <a:endParaRPr lang="en-US" altLang="en-US" sz="2000"/>
          </a:p>
          <a:p>
            <a:pPr eaLnBrk="1" hangingPunct="1">
              <a:spcBef>
                <a:spcPct val="0"/>
              </a:spcBef>
              <a:buFontTx/>
              <a:buNone/>
            </a:pPr>
            <a:r>
              <a:rPr lang="en-US" altLang="en-US" sz="2000"/>
              <a:t>on Moon:	mostly fixed because of synchronous rotation</a:t>
            </a:r>
          </a:p>
          <a:p>
            <a:pPr eaLnBrk="1" hangingPunct="1">
              <a:spcBef>
                <a:spcPct val="0"/>
              </a:spcBef>
              <a:buFontTx/>
              <a:buNone/>
            </a:pPr>
            <a:r>
              <a:rPr lang="en-US" altLang="en-US" sz="2000"/>
              <a:t>		but not entirely because of eccentricity … nutation</a:t>
            </a:r>
          </a:p>
          <a:p>
            <a:pPr eaLnBrk="1" hangingPunct="1">
              <a:spcBef>
                <a:spcPct val="0"/>
              </a:spcBef>
              <a:buFontTx/>
              <a:buNone/>
            </a:pPr>
            <a:endParaRPr lang="en-US" altLang="en-US" sz="2000"/>
          </a:p>
          <a:p>
            <a:pPr eaLnBrk="1" hangingPunct="1">
              <a:spcBef>
                <a:spcPct val="0"/>
              </a:spcBef>
              <a:buFontTx/>
              <a:buNone/>
            </a:pPr>
            <a:r>
              <a:rPr lang="en-US" altLang="en-US" sz="2000"/>
              <a:t>bulge torque:	Earth rotates faster than Moon orbits</a:t>
            </a:r>
          </a:p>
          <a:p>
            <a:pPr eaLnBrk="1" hangingPunct="1">
              <a:spcBef>
                <a:spcPct val="0"/>
              </a:spcBef>
              <a:buFontTx/>
              <a:buNone/>
            </a:pPr>
            <a:r>
              <a:rPr lang="en-US" altLang="en-US" sz="2000"/>
              <a:t>		Earth not perfectly elastic, so bulge not on Earth-Moon line</a:t>
            </a:r>
          </a:p>
          <a:p>
            <a:pPr eaLnBrk="1" hangingPunct="1">
              <a:spcBef>
                <a:spcPct val="0"/>
              </a:spcBef>
              <a:buFontTx/>
              <a:buNone/>
            </a:pPr>
            <a:r>
              <a:rPr lang="en-US" altLang="en-US" sz="2000"/>
              <a:t>		Moon pulls back on bulge --- Earth slows down</a:t>
            </a:r>
          </a:p>
          <a:p>
            <a:pPr eaLnBrk="1" hangingPunct="1">
              <a:spcBef>
                <a:spcPct val="0"/>
              </a:spcBef>
              <a:buFontTx/>
              <a:buNone/>
            </a:pPr>
            <a:r>
              <a:rPr lang="en-US" altLang="en-US" sz="2000"/>
              <a:t>		Earth bulges pull on Moon --- torque acc. Moon outward  ~  1/r</a:t>
            </a:r>
            <a:r>
              <a:rPr lang="en-US" altLang="en-US" sz="2000" baseline="30000"/>
              <a:t>6</a:t>
            </a:r>
          </a:p>
          <a:p>
            <a:pPr eaLnBrk="1" hangingPunct="1">
              <a:spcBef>
                <a:spcPct val="0"/>
              </a:spcBef>
              <a:buFontTx/>
              <a:buNone/>
            </a:pPr>
            <a:endParaRPr lang="en-US" altLang="en-US" sz="2000"/>
          </a:p>
          <a:p>
            <a:pPr eaLnBrk="1" hangingPunct="1">
              <a:spcBef>
                <a:spcPct val="0"/>
              </a:spcBef>
              <a:buFontTx/>
              <a:buNone/>
            </a:pPr>
            <a:r>
              <a:rPr lang="en-US" altLang="en-US" sz="2000"/>
              <a:t>death spirals:	moons moving retrograde, or faster than planet rotates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0051">
                                            <p:txEl>
                                              <p:pRg st="6" end="6"/>
                                            </p:txEl>
                                          </p:spTgt>
                                        </p:tgtEl>
                                        <p:attrNameLst>
                                          <p:attrName>style.visibility</p:attrName>
                                        </p:attrNameLst>
                                      </p:cBhvr>
                                      <p:to>
                                        <p:strVal val="visible"/>
                                      </p:to>
                                    </p:set>
                                    <p:animEffect transition="in" filter="fade">
                                      <p:cBhvr>
                                        <p:cTn id="7" dur="2000"/>
                                        <p:tgtEl>
                                          <p:spTgt spid="130051">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051">
                                            <p:txEl>
                                              <p:pRg st="7" end="7"/>
                                            </p:txEl>
                                          </p:spTgt>
                                        </p:tgtEl>
                                        <p:attrNameLst>
                                          <p:attrName>style.visibility</p:attrName>
                                        </p:attrNameLst>
                                      </p:cBhvr>
                                      <p:to>
                                        <p:strVal val="visible"/>
                                      </p:to>
                                    </p:set>
                                    <p:animEffect transition="in" filter="fade">
                                      <p:cBhvr>
                                        <p:cTn id="10" dur="2000"/>
                                        <p:tgtEl>
                                          <p:spTgt spid="130051">
                                            <p:txEl>
                                              <p:pRg st="7" end="7"/>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1">
                                            <p:txEl>
                                              <p:pRg st="9" end="9"/>
                                            </p:txEl>
                                          </p:spTgt>
                                        </p:tgtEl>
                                        <p:attrNameLst>
                                          <p:attrName>style.visibility</p:attrName>
                                        </p:attrNameLst>
                                      </p:cBhvr>
                                      <p:to>
                                        <p:strVal val="visible"/>
                                      </p:to>
                                    </p:set>
                                    <p:animEffect transition="in" filter="fade">
                                      <p:cBhvr>
                                        <p:cTn id="15" dur="2000"/>
                                        <p:tgtEl>
                                          <p:spTgt spid="130051">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0051">
                                            <p:txEl>
                                              <p:pRg st="10" end="10"/>
                                            </p:txEl>
                                          </p:spTgt>
                                        </p:tgtEl>
                                        <p:attrNameLst>
                                          <p:attrName>style.visibility</p:attrName>
                                        </p:attrNameLst>
                                      </p:cBhvr>
                                      <p:to>
                                        <p:strVal val="visible"/>
                                      </p:to>
                                    </p:set>
                                    <p:animEffect transition="in" filter="fade">
                                      <p:cBhvr>
                                        <p:cTn id="18" dur="2000"/>
                                        <p:tgtEl>
                                          <p:spTgt spid="130051">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0051">
                                            <p:txEl>
                                              <p:pRg st="11" end="11"/>
                                            </p:txEl>
                                          </p:spTgt>
                                        </p:tgtEl>
                                        <p:attrNameLst>
                                          <p:attrName>style.visibility</p:attrName>
                                        </p:attrNameLst>
                                      </p:cBhvr>
                                      <p:to>
                                        <p:strVal val="visible"/>
                                      </p:to>
                                    </p:set>
                                    <p:animEffect transition="in" filter="fade">
                                      <p:cBhvr>
                                        <p:cTn id="21" dur="2000"/>
                                        <p:tgtEl>
                                          <p:spTgt spid="130051">
                                            <p:txEl>
                                              <p:pRg st="11" end="1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0051">
                                            <p:txEl>
                                              <p:pRg st="12" end="12"/>
                                            </p:txEl>
                                          </p:spTgt>
                                        </p:tgtEl>
                                        <p:attrNameLst>
                                          <p:attrName>style.visibility</p:attrName>
                                        </p:attrNameLst>
                                      </p:cBhvr>
                                      <p:to>
                                        <p:strVal val="visible"/>
                                      </p:to>
                                    </p:set>
                                    <p:animEffect transition="in" filter="fade">
                                      <p:cBhvr>
                                        <p:cTn id="24" dur="2000"/>
                                        <p:tgtEl>
                                          <p:spTgt spid="130051">
                                            <p:txEl>
                                              <p:pRg st="12" end="1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30051">
                                            <p:txEl>
                                              <p:pRg st="14" end="14"/>
                                            </p:txEl>
                                          </p:spTgt>
                                        </p:tgtEl>
                                        <p:attrNameLst>
                                          <p:attrName>style.visibility</p:attrName>
                                        </p:attrNameLst>
                                      </p:cBhvr>
                                      <p:to>
                                        <p:strVal val="visible"/>
                                      </p:to>
                                    </p:set>
                                    <p:animEffect transition="in" filter="fade">
                                      <p:cBhvr>
                                        <p:cTn id="29" dur="2000"/>
                                        <p:tgtEl>
                                          <p:spTgt spid="13005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9F9BBE3-3CBD-D546-138D-64DA11B940EF}"/>
              </a:ext>
            </a:extLst>
          </p:cNvPr>
          <p:cNvSpPr>
            <a:spLocks noGrp="1" noChangeArrowheads="1"/>
          </p:cNvSpPr>
          <p:nvPr>
            <p:ph type="title"/>
          </p:nvPr>
        </p:nvSpPr>
        <p:spPr>
          <a:xfrm>
            <a:off x="685800" y="76200"/>
            <a:ext cx="7772400" cy="762000"/>
          </a:xfrm>
        </p:spPr>
        <p:txBody>
          <a:bodyPr/>
          <a:lstStyle/>
          <a:p>
            <a:pPr eaLnBrk="1" hangingPunct="1"/>
            <a:r>
              <a:rPr lang="en-US" altLang="en-US" b="1">
                <a:ea typeface="ＭＳ Ｐゴシック" panose="020B0600070205080204" pitchFamily="34" charset="-128"/>
              </a:rPr>
              <a:t>Roche Limit</a:t>
            </a:r>
            <a:endParaRPr lang="en-US" altLang="en-US">
              <a:ea typeface="ＭＳ Ｐゴシック" panose="020B0600070205080204" pitchFamily="34" charset="-128"/>
            </a:endParaRPr>
          </a:p>
        </p:txBody>
      </p:sp>
      <p:sp>
        <p:nvSpPr>
          <p:cNvPr id="143363" name="Text Box 3">
            <a:extLst>
              <a:ext uri="{FF2B5EF4-FFF2-40B4-BE49-F238E27FC236}">
                <a16:creationId xmlns:a16="http://schemas.microsoft.com/office/drawing/2014/main" id="{C0D3DDE8-878C-4A7A-F3F9-6AFBA07BF916}"/>
              </a:ext>
            </a:extLst>
          </p:cNvPr>
          <p:cNvSpPr txBox="1">
            <a:spLocks noChangeArrowheads="1"/>
          </p:cNvSpPr>
          <p:nvPr/>
        </p:nvSpPr>
        <p:spPr bwMode="auto">
          <a:xfrm>
            <a:off x="0" y="10668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2FF"/>
                </a:solidFill>
                <a:effectLst/>
                <a:uLnTx/>
                <a:uFillTx/>
                <a:latin typeface="Times New Roman" panose="02020603050405020304" pitchFamily="18" charset="0"/>
                <a:ea typeface="ＭＳ Ｐゴシック" panose="020B0600070205080204" pitchFamily="34" charset="-128"/>
                <a:cs typeface="+mn-cs"/>
              </a:rPr>
              <a:t>Roche limit: point beyond which an object is ripped apart by tidal forces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a</a:t>
            </a:r>
            <a:r>
              <a:rPr kumimoji="0" lang="en-US" altLang="en-US" sz="2400" b="0" i="0" u="none" strike="noStrike" kern="1200" cap="none" spc="0" normalizeH="0" baseline="-2500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Roche</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2.456  R</a:t>
            </a:r>
            <a:r>
              <a:rPr kumimoji="0" lang="en-US" alt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2400" b="0" i="0" u="none" strike="noStrike" kern="1200" cap="none" spc="0" normalizeH="0" baseline="-2500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2400" b="0" i="0" u="none" strike="noStrike" kern="1200" cap="none" spc="0" normalizeH="0" baseline="-2500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1/3</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moons inside Roche limit !?!?!</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 has 3 +</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 has ~ 0</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 has 8 +</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 has 4 +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AutoNum type="arabicParenBoth"/>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assumes fully deformable (fluid) moon </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assumes no “</a:t>
            </a:r>
            <a:r>
              <a:rPr kumimoji="0" lang="en-US" altLang="ja-JP"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tensile strength”</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moving inward, resulting orbital systems have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large moons … small moons … ring particles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63">
                                            <p:txEl>
                                              <p:pRg st="2" end="2"/>
                                            </p:txEl>
                                          </p:spTgt>
                                        </p:tgtEl>
                                        <p:attrNameLst>
                                          <p:attrName>style.visibility</p:attrName>
                                        </p:attrNameLst>
                                      </p:cBhvr>
                                      <p:to>
                                        <p:strVal val="visible"/>
                                      </p:to>
                                    </p:set>
                                    <p:animEffect transition="in" filter="fade">
                                      <p:cBhvr>
                                        <p:cTn id="7" dur="2000"/>
                                        <p:tgtEl>
                                          <p:spTgt spid="1433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3">
                                            <p:txEl>
                                              <p:pRg st="4" end="4"/>
                                            </p:txEl>
                                          </p:spTgt>
                                        </p:tgtEl>
                                        <p:attrNameLst>
                                          <p:attrName>style.visibility</p:attrName>
                                        </p:attrNameLst>
                                      </p:cBhvr>
                                      <p:to>
                                        <p:strVal val="visible"/>
                                      </p:to>
                                    </p:set>
                                    <p:animEffect transition="in" filter="fade">
                                      <p:cBhvr>
                                        <p:cTn id="12" dur="2000"/>
                                        <p:tgtEl>
                                          <p:spTgt spid="14336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3363">
                                            <p:txEl>
                                              <p:pRg st="5" end="5"/>
                                            </p:txEl>
                                          </p:spTgt>
                                        </p:tgtEl>
                                        <p:attrNameLst>
                                          <p:attrName>style.visibility</p:attrName>
                                        </p:attrNameLst>
                                      </p:cBhvr>
                                      <p:to>
                                        <p:strVal val="visible"/>
                                      </p:to>
                                    </p:set>
                                    <p:animEffect transition="in" filter="fade">
                                      <p:cBhvr>
                                        <p:cTn id="15" dur="2000"/>
                                        <p:tgtEl>
                                          <p:spTgt spid="14336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3363">
                                            <p:txEl>
                                              <p:pRg st="6" end="6"/>
                                            </p:txEl>
                                          </p:spTgt>
                                        </p:tgtEl>
                                        <p:attrNameLst>
                                          <p:attrName>style.visibility</p:attrName>
                                        </p:attrNameLst>
                                      </p:cBhvr>
                                      <p:to>
                                        <p:strVal val="visible"/>
                                      </p:to>
                                    </p:set>
                                    <p:animEffect transition="in" filter="fade">
                                      <p:cBhvr>
                                        <p:cTn id="18" dur="2000"/>
                                        <p:tgtEl>
                                          <p:spTgt spid="14336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3363">
                                            <p:txEl>
                                              <p:pRg st="7" end="7"/>
                                            </p:txEl>
                                          </p:spTgt>
                                        </p:tgtEl>
                                        <p:attrNameLst>
                                          <p:attrName>style.visibility</p:attrName>
                                        </p:attrNameLst>
                                      </p:cBhvr>
                                      <p:to>
                                        <p:strVal val="visible"/>
                                      </p:to>
                                    </p:set>
                                    <p:animEffect transition="in" filter="fade">
                                      <p:cBhvr>
                                        <p:cTn id="21" dur="2000"/>
                                        <p:tgtEl>
                                          <p:spTgt spid="14336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3363">
                                            <p:txEl>
                                              <p:pRg st="8" end="8"/>
                                            </p:txEl>
                                          </p:spTgt>
                                        </p:tgtEl>
                                        <p:attrNameLst>
                                          <p:attrName>style.visibility</p:attrName>
                                        </p:attrNameLst>
                                      </p:cBhvr>
                                      <p:to>
                                        <p:strVal val="visible"/>
                                      </p:to>
                                    </p:set>
                                    <p:animEffect transition="in" filter="fade">
                                      <p:cBhvr>
                                        <p:cTn id="24" dur="2000"/>
                                        <p:tgtEl>
                                          <p:spTgt spid="143363">
                                            <p:txEl>
                                              <p:pRg st="8" end="8"/>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43363">
                                            <p:txEl>
                                              <p:pRg st="10" end="10"/>
                                            </p:txEl>
                                          </p:spTgt>
                                        </p:tgtEl>
                                        <p:attrNameLst>
                                          <p:attrName>style.visibility</p:attrName>
                                        </p:attrNameLst>
                                      </p:cBhvr>
                                      <p:to>
                                        <p:strVal val="visible"/>
                                      </p:to>
                                    </p:set>
                                    <p:animEffect transition="in" filter="fade">
                                      <p:cBhvr>
                                        <p:cTn id="29" dur="2000"/>
                                        <p:tgtEl>
                                          <p:spTgt spid="143363">
                                            <p:txEl>
                                              <p:pRg st="10" end="1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3363">
                                            <p:txEl>
                                              <p:pRg st="11" end="11"/>
                                            </p:txEl>
                                          </p:spTgt>
                                        </p:tgtEl>
                                        <p:attrNameLst>
                                          <p:attrName>style.visibility</p:attrName>
                                        </p:attrNameLst>
                                      </p:cBhvr>
                                      <p:to>
                                        <p:strVal val="visible"/>
                                      </p:to>
                                    </p:set>
                                    <p:animEffect transition="in" filter="fade">
                                      <p:cBhvr>
                                        <p:cTn id="34" dur="2000"/>
                                        <p:tgtEl>
                                          <p:spTgt spid="143363">
                                            <p:txEl>
                                              <p:pRg st="11" end="1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43363">
                                            <p:txEl>
                                              <p:pRg st="13" end="13"/>
                                            </p:txEl>
                                          </p:spTgt>
                                        </p:tgtEl>
                                        <p:attrNameLst>
                                          <p:attrName>style.visibility</p:attrName>
                                        </p:attrNameLst>
                                      </p:cBhvr>
                                      <p:to>
                                        <p:strVal val="visible"/>
                                      </p:to>
                                    </p:set>
                                    <p:animEffect transition="in" filter="fade">
                                      <p:cBhvr>
                                        <p:cTn id="39" dur="2000"/>
                                        <p:tgtEl>
                                          <p:spTgt spid="143363">
                                            <p:txEl>
                                              <p:pRg st="13" end="1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43363">
                                            <p:txEl>
                                              <p:pRg st="14" end="14"/>
                                            </p:txEl>
                                          </p:spTgt>
                                        </p:tgtEl>
                                        <p:attrNameLst>
                                          <p:attrName>style.visibility</p:attrName>
                                        </p:attrNameLst>
                                      </p:cBhvr>
                                      <p:to>
                                        <p:strVal val="visible"/>
                                      </p:to>
                                    </p:set>
                                    <p:animEffect transition="in" filter="fade">
                                      <p:cBhvr>
                                        <p:cTn id="42" dur="2000"/>
                                        <p:tgtEl>
                                          <p:spTgt spid="143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4">
            <a:extLst>
              <a:ext uri="{FF2B5EF4-FFF2-40B4-BE49-F238E27FC236}">
                <a16:creationId xmlns:a16="http://schemas.microsoft.com/office/drawing/2014/main" id="{43375199-21E0-A081-2CA8-1617FA864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23F08E-B2E7-E644-99A4-FFCE4678C14F}"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6E38F3A3-0CE2-C0A0-BC73-2AF6AD9672EA}"/>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Roche Limits and Ring Systems</a:t>
            </a:r>
            <a:endParaRPr lang="en-US" altLang="en-US">
              <a:ea typeface="ＭＳ Ｐゴシック" panose="020B0600070205080204" pitchFamily="34" charset="-128"/>
            </a:endParaRPr>
          </a:p>
        </p:txBody>
      </p:sp>
      <p:pic>
        <p:nvPicPr>
          <p:cNvPr id="102404" name="Picture 4" descr="AACHCUQ0">
            <a:extLst>
              <a:ext uri="{FF2B5EF4-FFF2-40B4-BE49-F238E27FC236}">
                <a16:creationId xmlns:a16="http://schemas.microsoft.com/office/drawing/2014/main" id="{B26470D2-FFCD-4AE7-A84C-06ED5E59A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1083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AACHCUR0">
            <a:extLst>
              <a:ext uri="{FF2B5EF4-FFF2-40B4-BE49-F238E27FC236}">
                <a16:creationId xmlns:a16="http://schemas.microsoft.com/office/drawing/2014/main" id="{E5844299-F57F-E451-30C0-BDF2DD388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796396"/>
            <a:ext cx="6934200" cy="50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fade">
                                      <p:cBhvr>
                                        <p:cTn id="7" dur="20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49" name="Picture 2" descr="A close up of a road&#10;&#10;Description automatically generated">
            <a:extLst>
              <a:ext uri="{FF2B5EF4-FFF2-40B4-BE49-F238E27FC236}">
                <a16:creationId xmlns:a16="http://schemas.microsoft.com/office/drawing/2014/main" id="{7AEA264F-74CD-6247-E9FD-4C8861CEC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592455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outdoor, train, sign, track&#10;&#10;Description automatically generated">
            <a:extLst>
              <a:ext uri="{FF2B5EF4-FFF2-40B4-BE49-F238E27FC236}">
                <a16:creationId xmlns:a16="http://schemas.microsoft.com/office/drawing/2014/main" id="{AF59FA8F-7AAA-5AD8-B6A5-D9FC61B66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838200"/>
            <a:ext cx="3030537"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86EF3B55-3CC4-053C-8733-CF26175A078E}"/>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Uranus’ 13 Rings</a:t>
            </a:r>
            <a:endParaRPr lang="en-US" altLang="en-US" dirty="0">
              <a:ea typeface="ＭＳ Ｐゴシック" panose="020B0600070205080204" pitchFamily="34" charset="-128"/>
            </a:endParaRPr>
          </a:p>
        </p:txBody>
      </p:sp>
      <p:sp>
        <p:nvSpPr>
          <p:cNvPr id="4" name="TextBox 3">
            <a:extLst>
              <a:ext uri="{FF2B5EF4-FFF2-40B4-BE49-F238E27FC236}">
                <a16:creationId xmlns:a16="http://schemas.microsoft.com/office/drawing/2014/main" id="{6F08C474-1AA6-92D5-01E0-18A4699AE51E}"/>
              </a:ext>
            </a:extLst>
          </p:cNvPr>
          <p:cNvSpPr txBox="1">
            <a:spLocks noChangeArrowheads="1"/>
          </p:cNvSpPr>
          <p:nvPr/>
        </p:nvSpPr>
        <p:spPr bwMode="auto">
          <a:xfrm>
            <a:off x="687388" y="838200"/>
            <a:ext cx="30003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9 rings from ground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(imaged by Voyager 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albedo ~ 0.02</a:t>
            </a:r>
          </a:p>
        </p:txBody>
      </p:sp>
      <p:pic>
        <p:nvPicPr>
          <p:cNvPr id="10" name="Picture 9" descr="A picture containing board, computer&#10;&#10;Description automatically generated">
            <a:extLst>
              <a:ext uri="{FF2B5EF4-FFF2-40B4-BE49-F238E27FC236}">
                <a16:creationId xmlns:a16="http://schemas.microsoft.com/office/drawing/2014/main" id="{B70AE3B7-D246-DA08-A91A-D89188D2C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820738"/>
            <a:ext cx="48958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114AFBE-2A4E-7AFE-917A-E0DAFDEDF208}"/>
              </a:ext>
            </a:extLst>
          </p:cNvPr>
          <p:cNvSpPr txBox="1">
            <a:spLocks noChangeArrowheads="1"/>
          </p:cNvSpPr>
          <p:nvPr/>
        </p:nvSpPr>
        <p:spPr bwMode="auto">
          <a:xfrm>
            <a:off x="6780213" y="5411788"/>
            <a:ext cx="2341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 more by V2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 more by HST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13 rings</a:t>
            </a:r>
          </a:p>
        </p:txBody>
      </p:sp>
      <p:pic>
        <p:nvPicPr>
          <p:cNvPr id="3" name="Picture 2" descr="A light in the sky&#10;&#10;Description automatically generated">
            <a:extLst>
              <a:ext uri="{FF2B5EF4-FFF2-40B4-BE49-F238E27FC236}">
                <a16:creationId xmlns:a16="http://schemas.microsoft.com/office/drawing/2014/main" id="{46A18BCF-6728-9AB5-207A-76502F0E20AA}"/>
              </a:ext>
            </a:extLst>
          </p:cNvPr>
          <p:cNvPicPr>
            <a:picLocks noChangeAspect="1"/>
          </p:cNvPicPr>
          <p:nvPr/>
        </p:nvPicPr>
        <p:blipFill>
          <a:blip r:embed="rId6"/>
          <a:stretch>
            <a:fillRect/>
          </a:stretch>
        </p:blipFill>
        <p:spPr>
          <a:xfrm>
            <a:off x="314325" y="838200"/>
            <a:ext cx="8524875" cy="6393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72BE11D9-F6A5-505B-D965-1E7336CE5545}"/>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Neptune’s 4 Rings</a:t>
            </a:r>
            <a:endParaRPr lang="en-US" altLang="en-US" dirty="0">
              <a:ea typeface="ＭＳ Ｐゴシック" panose="020B0600070205080204" pitchFamily="34" charset="-128"/>
            </a:endParaRPr>
          </a:p>
        </p:txBody>
      </p:sp>
      <p:pic>
        <p:nvPicPr>
          <p:cNvPr id="106498" name="Picture 1">
            <a:extLst>
              <a:ext uri="{FF2B5EF4-FFF2-40B4-BE49-F238E27FC236}">
                <a16:creationId xmlns:a16="http://schemas.microsoft.com/office/drawing/2014/main" id="{3093C564-D7DD-8042-B937-0EFBF8C9D1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900"/>
            <a:ext cx="9144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5A1D9A3F-63B6-1EEE-9E15-0FE4A34018CA}"/>
              </a:ext>
            </a:extLst>
          </p:cNvPr>
          <p:cNvSpPr>
            <a:spLocks noChangeArrowheads="1"/>
          </p:cNvSpPr>
          <p:nvPr/>
        </p:nvSpPr>
        <p:spPr bwMode="auto">
          <a:xfrm>
            <a:off x="2104231" y="1898650"/>
            <a:ext cx="852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Adams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predicted</a:t>
            </a:r>
          </a:p>
        </p:txBody>
      </p:sp>
      <p:sp>
        <p:nvSpPr>
          <p:cNvPr id="6" name="Rectangle 5">
            <a:extLst>
              <a:ext uri="{FF2B5EF4-FFF2-40B4-BE49-F238E27FC236}">
                <a16:creationId xmlns:a16="http://schemas.microsoft.com/office/drawing/2014/main" id="{67270B18-BA18-88DD-B346-F05B7FE82243}"/>
              </a:ext>
            </a:extLst>
          </p:cNvPr>
          <p:cNvSpPr>
            <a:spLocks noChangeArrowheads="1"/>
          </p:cNvSpPr>
          <p:nvPr/>
        </p:nvSpPr>
        <p:spPr bwMode="auto">
          <a:xfrm>
            <a:off x="914400" y="2895600"/>
            <a:ext cx="1085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Lassell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found Triton</a:t>
            </a:r>
          </a:p>
        </p:txBody>
      </p:sp>
      <p:sp>
        <p:nvSpPr>
          <p:cNvPr id="7" name="Rectangle 6">
            <a:extLst>
              <a:ext uri="{FF2B5EF4-FFF2-40B4-BE49-F238E27FC236}">
                <a16:creationId xmlns:a16="http://schemas.microsoft.com/office/drawing/2014/main" id="{85920901-EB23-F304-F8C3-FB663C957DB7}"/>
              </a:ext>
            </a:extLst>
          </p:cNvPr>
          <p:cNvSpPr>
            <a:spLocks noChangeArrowheads="1"/>
          </p:cNvSpPr>
          <p:nvPr/>
        </p:nvSpPr>
        <p:spPr bwMode="auto">
          <a:xfrm>
            <a:off x="1262063" y="3429000"/>
            <a:ext cx="87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LeVerrier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predicted</a:t>
            </a:r>
          </a:p>
        </p:txBody>
      </p:sp>
      <p:sp>
        <p:nvSpPr>
          <p:cNvPr id="8" name="Rectangle 7">
            <a:extLst>
              <a:ext uri="{FF2B5EF4-FFF2-40B4-BE49-F238E27FC236}">
                <a16:creationId xmlns:a16="http://schemas.microsoft.com/office/drawing/2014/main" id="{6739F9ED-2214-51B5-E432-B82754987876}"/>
              </a:ext>
            </a:extLst>
          </p:cNvPr>
          <p:cNvSpPr>
            <a:spLocks noChangeArrowheads="1"/>
          </p:cNvSpPr>
          <p:nvPr/>
        </p:nvSpPr>
        <p:spPr bwMode="auto">
          <a:xfrm>
            <a:off x="2017713" y="3581400"/>
            <a:ext cx="83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Galle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observed</a:t>
            </a:r>
          </a:p>
        </p:txBody>
      </p:sp>
      <p:sp>
        <p:nvSpPr>
          <p:cNvPr id="10" name="Rectangle 5">
            <a:extLst>
              <a:ext uri="{FF2B5EF4-FFF2-40B4-BE49-F238E27FC236}">
                <a16:creationId xmlns:a16="http://schemas.microsoft.com/office/drawing/2014/main" id="{0D634D61-C4ED-A700-321B-4AE22F535D7B}"/>
              </a:ext>
            </a:extLst>
          </p:cNvPr>
          <p:cNvSpPr>
            <a:spLocks noChangeArrowheads="1"/>
          </p:cNvSpPr>
          <p:nvPr/>
        </p:nvSpPr>
        <p:spPr bwMode="auto">
          <a:xfrm>
            <a:off x="6553200" y="1270000"/>
            <a:ext cx="2401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hints via occultations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but nothing definitive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until Voyager 2</a:t>
            </a:r>
          </a:p>
        </p:txBody>
      </p:sp>
      <p:pic>
        <p:nvPicPr>
          <p:cNvPr id="3" name="Picture 2" descr="A planet with rings around it&#10;&#10;Description automatically generated">
            <a:extLst>
              <a:ext uri="{FF2B5EF4-FFF2-40B4-BE49-F238E27FC236}">
                <a16:creationId xmlns:a16="http://schemas.microsoft.com/office/drawing/2014/main" id="{46B6FF4D-F8B3-AF15-44FC-4FC25167D15D}"/>
              </a:ext>
            </a:extLst>
          </p:cNvPr>
          <p:cNvPicPr>
            <a:picLocks noChangeAspect="1"/>
          </p:cNvPicPr>
          <p:nvPr/>
        </p:nvPicPr>
        <p:blipFill>
          <a:blip r:embed="rId4"/>
          <a:stretch>
            <a:fillRect/>
          </a:stretch>
        </p:blipFill>
        <p:spPr>
          <a:xfrm>
            <a:off x="0" y="9525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E43E54E-7969-1FE4-52C2-E484665ACA9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Billions of Years from Now…</a:t>
            </a:r>
            <a:endParaRPr lang="en-US" altLang="en-US">
              <a:ea typeface="ＭＳ Ｐゴシック" panose="020B0600070205080204" pitchFamily="34" charset="-128"/>
            </a:endParaRPr>
          </a:p>
        </p:txBody>
      </p:sp>
      <p:pic>
        <p:nvPicPr>
          <p:cNvPr id="108546" name="Picture 4" descr="triton">
            <a:extLst>
              <a:ext uri="{FF2B5EF4-FFF2-40B4-BE49-F238E27FC236}">
                <a16:creationId xmlns:a16="http://schemas.microsoft.com/office/drawing/2014/main" id="{0ACCB927-B96A-1779-90C7-EAF548109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BFC5561-D313-BB6B-7675-30AC890D6985}"/>
              </a:ext>
            </a:extLst>
          </p:cNvPr>
          <p:cNvSpPr txBox="1">
            <a:spLocks noChangeArrowheads="1"/>
          </p:cNvSpPr>
          <p:nvPr/>
        </p:nvSpPr>
        <p:spPr bwMode="auto">
          <a:xfrm>
            <a:off x="7010400" y="1143000"/>
            <a:ext cx="158973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Lassell</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discovers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first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TNO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OCT 1846!</a:t>
            </a:r>
          </a:p>
        </p:txBody>
      </p:sp>
      <p:sp>
        <p:nvSpPr>
          <p:cNvPr id="5" name="TextBox 4">
            <a:extLst>
              <a:ext uri="{FF2B5EF4-FFF2-40B4-BE49-F238E27FC236}">
                <a16:creationId xmlns:a16="http://schemas.microsoft.com/office/drawing/2014/main" id="{406EAE9B-D18B-43FF-9F71-3C9EAC3C440E}"/>
              </a:ext>
            </a:extLst>
          </p:cNvPr>
          <p:cNvSpPr txBox="1">
            <a:spLocks noChangeArrowheads="1"/>
          </p:cNvSpPr>
          <p:nvPr/>
        </p:nvSpPr>
        <p:spPr bwMode="auto">
          <a:xfrm>
            <a:off x="7086600" y="4191000"/>
            <a:ext cx="137249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150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before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Aman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was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born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white lines in the sky&#10;&#10;Description automatically generated">
            <a:extLst>
              <a:ext uri="{FF2B5EF4-FFF2-40B4-BE49-F238E27FC236}">
                <a16:creationId xmlns:a16="http://schemas.microsoft.com/office/drawing/2014/main" id="{9CFAE15F-99DC-270A-9488-DD8F071F3766}"/>
              </a:ext>
            </a:extLst>
          </p:cNvPr>
          <p:cNvPicPr>
            <a:picLocks noChangeAspect="1"/>
          </p:cNvPicPr>
          <p:nvPr/>
        </p:nvPicPr>
        <p:blipFill>
          <a:blip r:embed="rId3"/>
          <a:stretch>
            <a:fillRect/>
          </a:stretch>
        </p:blipFill>
        <p:spPr>
          <a:xfrm>
            <a:off x="2286000" y="1033862"/>
            <a:ext cx="4453656" cy="4827188"/>
          </a:xfrm>
          <a:prstGeom prst="rect">
            <a:avLst/>
          </a:prstGeom>
        </p:spPr>
      </p:pic>
      <p:sp>
        <p:nvSpPr>
          <p:cNvPr id="110593" name="Rectangle 2">
            <a:extLst>
              <a:ext uri="{FF2B5EF4-FFF2-40B4-BE49-F238E27FC236}">
                <a16:creationId xmlns:a16="http://schemas.microsoft.com/office/drawing/2014/main" id="{3DB6D125-AE9A-5658-077E-B1D7866E0E48}"/>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Rings</a:t>
            </a:r>
            <a:endParaRPr lang="en-US" altLang="en-US" b="1">
              <a:ea typeface="ＭＳ Ｐゴシック" panose="020B0600070205080204" pitchFamily="34" charset="-128"/>
            </a:endParaRPr>
          </a:p>
        </p:txBody>
      </p:sp>
      <p:pic>
        <p:nvPicPr>
          <p:cNvPr id="110594" name="Picture 9">
            <a:extLst>
              <a:ext uri="{FF2B5EF4-FFF2-40B4-BE49-F238E27FC236}">
                <a16:creationId xmlns:a16="http://schemas.microsoft.com/office/drawing/2014/main" id="{C5C25B54-D263-D5E1-11A7-B858FDC1A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0">
            <a:extLst>
              <a:ext uri="{FF2B5EF4-FFF2-40B4-BE49-F238E27FC236}">
                <a16:creationId xmlns:a16="http://schemas.microsoft.com/office/drawing/2014/main" id="{1E0A4A7F-045E-706B-F154-709A83010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1">
            <a:extLst>
              <a:ext uri="{FF2B5EF4-FFF2-40B4-BE49-F238E27FC236}">
                <a16:creationId xmlns:a16="http://schemas.microsoft.com/office/drawing/2014/main" id="{CD3B565B-87AD-0032-C1A5-515417081AEB}"/>
              </a:ext>
            </a:extLst>
          </p:cNvPr>
          <p:cNvSpPr txBox="1">
            <a:spLocks noChangeArrowheads="1"/>
          </p:cNvSpPr>
          <p:nvPr/>
        </p:nvSpPr>
        <p:spPr bwMode="auto">
          <a:xfrm>
            <a:off x="4648200" y="5867400"/>
            <a:ext cx="42318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discovered by Voyager 1 in 1979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imaged</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by Galileo in 1996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fade">
                                      <p:cBhvr>
                                        <p:cTn id="7" dur="2000"/>
                                        <p:tgtEl>
                                          <p:spTgt spid="110594"/>
                                        </p:tgtEl>
                                      </p:cBhvr>
                                    </p:animEffect>
                                  </p:childTnLst>
                                </p:cTn>
                              </p:par>
                              <p:par>
                                <p:cTn id="8" presetID="10" presetClass="entr" presetSubtype="0" fill="hold" nodeType="withEffect">
                                  <p:stCondLst>
                                    <p:cond delay="0"/>
                                  </p:stCondLst>
                                  <p:childTnLst>
                                    <p:set>
                                      <p:cBhvr>
                                        <p:cTn id="9" dur="1" fill="hold">
                                          <p:stCondLst>
                                            <p:cond delay="0"/>
                                          </p:stCondLst>
                                        </p:cTn>
                                        <p:tgtEl>
                                          <p:spTgt spid="110596">
                                            <p:txEl>
                                              <p:pRg st="1" end="1"/>
                                            </p:txEl>
                                          </p:spTgt>
                                        </p:tgtEl>
                                        <p:attrNameLst>
                                          <p:attrName>style.visibility</p:attrName>
                                        </p:attrNameLst>
                                      </p:cBhvr>
                                      <p:to>
                                        <p:strVal val="visible"/>
                                      </p:to>
                                    </p:set>
                                    <p:animEffect transition="in" filter="fade">
                                      <p:cBhvr>
                                        <p:cTn id="10" dur="2000"/>
                                        <p:tgtEl>
                                          <p:spTgt spid="11059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442"/>
                                        </p:tgtEl>
                                        <p:attrNameLst>
                                          <p:attrName>style.visibility</p:attrName>
                                        </p:attrNameLst>
                                      </p:cBhvr>
                                      <p:to>
                                        <p:strVal val="visible"/>
                                      </p:to>
                                    </p:set>
                                    <p:animEffect transition="in" filter="fade">
                                      <p:cBhvr>
                                        <p:cTn id="15" dur="2000"/>
                                        <p:tgtEl>
                                          <p:spTgt spid="146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6E4BAD8B-887D-C5B2-99F8-5B4FDB6D357E}"/>
              </a:ext>
            </a:extLst>
          </p:cNvPr>
          <p:cNvSpPr>
            <a:spLocks noGrp="1" noChangeArrowheads="1"/>
          </p:cNvSpPr>
          <p:nvPr>
            <p:ph type="title"/>
          </p:nvPr>
        </p:nvSpPr>
        <p:spPr>
          <a:xfrm>
            <a:off x="685800" y="76200"/>
            <a:ext cx="7772400" cy="7620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Rings Details</a:t>
            </a:r>
            <a:endParaRPr lang="en-US" altLang="en-US" b="1">
              <a:ea typeface="ＭＳ Ｐゴシック" panose="020B0600070205080204" pitchFamily="34" charset="-128"/>
            </a:endParaRPr>
          </a:p>
        </p:txBody>
      </p:sp>
      <p:pic>
        <p:nvPicPr>
          <p:cNvPr id="112642" name="Picture 7">
            <a:extLst>
              <a:ext uri="{FF2B5EF4-FFF2-40B4-BE49-F238E27FC236}">
                <a16:creationId xmlns:a16="http://schemas.microsoft.com/office/drawing/2014/main" id="{FB907289-D303-3CFE-FBDB-CBD6813F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8" descr="jupiter">
            <a:extLst>
              <a:ext uri="{FF2B5EF4-FFF2-40B4-BE49-F238E27FC236}">
                <a16:creationId xmlns:a16="http://schemas.microsoft.com/office/drawing/2014/main" id="{2D276183-7B6B-EECE-59B9-CE6E7E1F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9163"/>
            <a:ext cx="8001000"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28"/>
                                        </p:tgtEl>
                                        <p:attrNameLst>
                                          <p:attrName>style.visibility</p:attrName>
                                        </p:attrNameLst>
                                      </p:cBhvr>
                                      <p:to>
                                        <p:strVal val="visible"/>
                                      </p:to>
                                    </p:set>
                                    <p:animEffect transition="in" filter="fade">
                                      <p:cBhvr>
                                        <p:cTn id="7" dur="2000"/>
                                        <p:tgtEl>
                                          <p:spTgt spid="23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Slide Number Placeholder 4">
            <a:extLst>
              <a:ext uri="{FF2B5EF4-FFF2-40B4-BE49-F238E27FC236}">
                <a16:creationId xmlns:a16="http://schemas.microsoft.com/office/drawing/2014/main" id="{B491ABE4-C048-9E52-AEBD-FAF473E729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842EA3-7748-2E4B-9AC5-A66494A894D0}"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C1844A6B-ACEA-D4FF-8E69-6E4873542C3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Jupiter</a:t>
            </a:r>
            <a:r>
              <a:rPr lang="ja-JP" altLang="en-US" b="1">
                <a:ea typeface="ＭＳ Ｐゴシック" panose="020B0600070205080204" pitchFamily="34" charset="-128"/>
              </a:rPr>
              <a:t>’</a:t>
            </a:r>
            <a:r>
              <a:rPr lang="en-US" altLang="ja-JP" b="1">
                <a:ea typeface="ＭＳ Ｐゴシック" panose="020B0600070205080204" pitchFamily="34" charset="-128"/>
              </a:rPr>
              <a:t>s Rings Details</a:t>
            </a:r>
            <a:endParaRPr lang="en-US" altLang="en-US" b="1">
              <a:ea typeface="ＭＳ Ｐゴシック" panose="020B0600070205080204" pitchFamily="34" charset="-128"/>
            </a:endParaRPr>
          </a:p>
        </p:txBody>
      </p:sp>
      <p:pic>
        <p:nvPicPr>
          <p:cNvPr id="114691" name="Picture 5">
            <a:extLst>
              <a:ext uri="{FF2B5EF4-FFF2-40B4-BE49-F238E27FC236}">
                <a16:creationId xmlns:a16="http://schemas.microsoft.com/office/drawing/2014/main" id="{879F9ABA-7133-9DD6-DC9F-33C560482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6">
            <a:extLst>
              <a:ext uri="{FF2B5EF4-FFF2-40B4-BE49-F238E27FC236}">
                <a16:creationId xmlns:a16="http://schemas.microsoft.com/office/drawing/2014/main" id="{6D7B6040-7568-B350-9BD0-4765B9DCC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4"/>
                                        </p:tgtEl>
                                        <p:attrNameLst>
                                          <p:attrName>style.visibility</p:attrName>
                                        </p:attrNameLst>
                                      </p:cBhvr>
                                      <p:to>
                                        <p:strVal val="visible"/>
                                      </p:to>
                                    </p:set>
                                    <p:animEffect transition="in" filter="fade">
                                      <p:cBhvr>
                                        <p:cTn id="7" dur="2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26">
            <a:extLst>
              <a:ext uri="{FF2B5EF4-FFF2-40B4-BE49-F238E27FC236}">
                <a16:creationId xmlns:a16="http://schemas.microsoft.com/office/drawing/2014/main" id="{B4286DF6-1E5F-D7C1-5590-ED728C99212A}"/>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Syllabus Update</a:t>
            </a:r>
          </a:p>
        </p:txBody>
      </p:sp>
      <p:pic>
        <p:nvPicPr>
          <p:cNvPr id="3" name="Picture 2" descr="A table of solar system&#10;&#10;Description automatically generated">
            <a:extLst>
              <a:ext uri="{FF2B5EF4-FFF2-40B4-BE49-F238E27FC236}">
                <a16:creationId xmlns:a16="http://schemas.microsoft.com/office/drawing/2014/main" id="{B65B9D8C-F541-81B7-877E-4FB2D6F83BD1}"/>
              </a:ext>
            </a:extLst>
          </p:cNvPr>
          <p:cNvPicPr>
            <a:picLocks noChangeAspect="1"/>
          </p:cNvPicPr>
          <p:nvPr/>
        </p:nvPicPr>
        <p:blipFill>
          <a:blip r:embed="rId3"/>
          <a:stretch>
            <a:fillRect/>
          </a:stretch>
        </p:blipFill>
        <p:spPr>
          <a:xfrm>
            <a:off x="1981200" y="769384"/>
            <a:ext cx="5226050" cy="6012416"/>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844A6B-ACEA-D4FF-8E69-6E4873542C3C}"/>
              </a:ext>
            </a:extLst>
          </p:cNvPr>
          <p:cNvSpPr>
            <a:spLocks noGrp="1" noChangeArrowheads="1"/>
          </p:cNvSpPr>
          <p:nvPr>
            <p:ph type="title"/>
          </p:nvPr>
        </p:nvSpPr>
        <p:spPr>
          <a:xfrm>
            <a:off x="491490" y="20507"/>
            <a:ext cx="8436044" cy="1025786"/>
          </a:xfrm>
        </p:spPr>
        <p:txBody>
          <a:bodyPr/>
          <a:lstStyle/>
          <a:p>
            <a:pPr eaLnBrk="1" hangingPunct="1"/>
            <a:r>
              <a:rPr lang="en-US" altLang="en-US" b="1" dirty="0">
                <a:solidFill>
                  <a:schemeClr val="bg1"/>
                </a:solidFill>
                <a:ea typeface="ＭＳ Ｐゴシック" panose="020B0600070205080204" pitchFamily="34" charset="-128"/>
              </a:rPr>
              <a:t>Jupiter’</a:t>
            </a:r>
            <a:r>
              <a:rPr lang="en-US" altLang="ja-JP" b="1" dirty="0">
                <a:solidFill>
                  <a:schemeClr val="bg1"/>
                </a:solidFill>
                <a:ea typeface="ＭＳ Ｐゴシック" panose="020B0600070205080204" pitchFamily="34" charset="-128"/>
              </a:rPr>
              <a:t>s Rings Details</a:t>
            </a:r>
            <a:endParaRPr lang="en-US" altLang="en-US" b="1" dirty="0">
              <a:solidFill>
                <a:schemeClr val="bg1"/>
              </a:solidFill>
              <a:ea typeface="ＭＳ Ｐゴシック" panose="020B0600070205080204" pitchFamily="34" charset="-128"/>
            </a:endParaRPr>
          </a:p>
        </p:txBody>
      </p:sp>
      <p:pic>
        <p:nvPicPr>
          <p:cNvPr id="1026" name="Picture 2">
            <a:extLst>
              <a:ext uri="{FF2B5EF4-FFF2-40B4-BE49-F238E27FC236}">
                <a16:creationId xmlns:a16="http://schemas.microsoft.com/office/drawing/2014/main" id="{A9F51AE6-DF0A-C342-1AC9-FBA66D351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2" y="1059656"/>
            <a:ext cx="9131048" cy="5036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4063C5-80D0-A9F8-86D8-5B9790E626FB}"/>
              </a:ext>
            </a:extLst>
          </p:cNvPr>
          <p:cNvSpPr txBox="1"/>
          <p:nvPr/>
        </p:nvSpPr>
        <p:spPr>
          <a:xfrm>
            <a:off x="685800" y="5144869"/>
            <a:ext cx="112242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stupid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photobombing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galaxies</a:t>
            </a:r>
          </a:p>
        </p:txBody>
      </p:sp>
      <p:sp>
        <p:nvSpPr>
          <p:cNvPr id="3" name="TextBox 2">
            <a:extLst>
              <a:ext uri="{FF2B5EF4-FFF2-40B4-BE49-F238E27FC236}">
                <a16:creationId xmlns:a16="http://schemas.microsoft.com/office/drawing/2014/main" id="{DB49FBDD-A23B-2F48-23C4-29E69C9474CD}"/>
              </a:ext>
            </a:extLst>
          </p:cNvPr>
          <p:cNvSpPr txBox="1"/>
          <p:nvPr/>
        </p:nvSpPr>
        <p:spPr>
          <a:xfrm>
            <a:off x="433407" y="3733800"/>
            <a:ext cx="785793"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Amalthea</a:t>
            </a:r>
          </a:p>
        </p:txBody>
      </p:sp>
      <p:sp>
        <p:nvSpPr>
          <p:cNvPr id="4" name="Rectangle 3">
            <a:extLst>
              <a:ext uri="{FF2B5EF4-FFF2-40B4-BE49-F238E27FC236}">
                <a16:creationId xmlns:a16="http://schemas.microsoft.com/office/drawing/2014/main" id="{2B4CC651-85D8-28FB-24B2-EAC8A27F6CF5}"/>
              </a:ext>
            </a:extLst>
          </p:cNvPr>
          <p:cNvSpPr/>
          <p:nvPr/>
        </p:nvSpPr>
        <p:spPr>
          <a:xfrm>
            <a:off x="762000" y="4953000"/>
            <a:ext cx="990600" cy="1143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28581F06-7F3E-317E-2908-C69795AF3B84}"/>
              </a:ext>
            </a:extLst>
          </p:cNvPr>
          <p:cNvSpPr txBox="1"/>
          <p:nvPr/>
        </p:nvSpPr>
        <p:spPr>
          <a:xfrm>
            <a:off x="2060058" y="3733800"/>
            <a:ext cx="732894"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Adastrea</a:t>
            </a:r>
            <a:endPar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6FB3F62F-AB9A-90AD-2C49-2EE1ADFB9841}"/>
              </a:ext>
            </a:extLst>
          </p:cNvPr>
          <p:cNvSpPr txBox="1"/>
          <p:nvPr/>
        </p:nvSpPr>
        <p:spPr>
          <a:xfrm>
            <a:off x="5562600" y="5742801"/>
            <a:ext cx="1148071"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southern aurora</a:t>
            </a:r>
          </a:p>
        </p:txBody>
      </p:sp>
      <p:sp>
        <p:nvSpPr>
          <p:cNvPr id="7" name="TextBox 6">
            <a:extLst>
              <a:ext uri="{FF2B5EF4-FFF2-40B4-BE49-F238E27FC236}">
                <a16:creationId xmlns:a16="http://schemas.microsoft.com/office/drawing/2014/main" id="{6ED758BC-E6CF-E3F9-9BE9-D6A71A056F5E}"/>
              </a:ext>
            </a:extLst>
          </p:cNvPr>
          <p:cNvSpPr txBox="1"/>
          <p:nvPr/>
        </p:nvSpPr>
        <p:spPr>
          <a:xfrm>
            <a:off x="5942536" y="1094601"/>
            <a:ext cx="1140057"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northern aurora</a:t>
            </a:r>
          </a:p>
        </p:txBody>
      </p:sp>
      <p:sp>
        <p:nvSpPr>
          <p:cNvPr id="8" name="Rectangle 7">
            <a:extLst>
              <a:ext uri="{FF2B5EF4-FFF2-40B4-BE49-F238E27FC236}">
                <a16:creationId xmlns:a16="http://schemas.microsoft.com/office/drawing/2014/main" id="{989639B0-8A49-BDD2-28E6-A9FA613C9C2E}"/>
              </a:ext>
            </a:extLst>
          </p:cNvPr>
          <p:cNvSpPr/>
          <p:nvPr/>
        </p:nvSpPr>
        <p:spPr>
          <a:xfrm>
            <a:off x="152400" y="2286000"/>
            <a:ext cx="785793" cy="609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286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844A6B-ACEA-D4FF-8E69-6E4873542C3C}"/>
              </a:ext>
            </a:extLst>
          </p:cNvPr>
          <p:cNvSpPr>
            <a:spLocks noGrp="1" noChangeArrowheads="1"/>
          </p:cNvSpPr>
          <p:nvPr>
            <p:ph type="title"/>
          </p:nvPr>
        </p:nvSpPr>
        <p:spPr>
          <a:xfrm>
            <a:off x="491490" y="20507"/>
            <a:ext cx="8436044" cy="1025786"/>
          </a:xfrm>
        </p:spPr>
        <p:txBody>
          <a:bodyPr/>
          <a:lstStyle/>
          <a:p>
            <a:pPr eaLnBrk="1" hangingPunct="1"/>
            <a:r>
              <a:rPr lang="en-US" altLang="en-US" b="1" dirty="0">
                <a:solidFill>
                  <a:schemeClr val="bg1"/>
                </a:solidFill>
                <a:ea typeface="ＭＳ Ｐゴシック" panose="020B0600070205080204" pitchFamily="34" charset="-128"/>
              </a:rPr>
              <a:t>Why Detectable in Infrared?</a:t>
            </a:r>
          </a:p>
        </p:txBody>
      </p:sp>
      <p:pic>
        <p:nvPicPr>
          <p:cNvPr id="1026" name="Picture 2">
            <a:extLst>
              <a:ext uri="{FF2B5EF4-FFF2-40B4-BE49-F238E27FC236}">
                <a16:creationId xmlns:a16="http://schemas.microsoft.com/office/drawing/2014/main" id="{A9F51AE6-DF0A-C342-1AC9-FBA66D351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2" y="1059656"/>
            <a:ext cx="9131048" cy="5036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49FBDD-A23B-2F48-23C4-29E69C9474CD}"/>
              </a:ext>
            </a:extLst>
          </p:cNvPr>
          <p:cNvSpPr txBox="1"/>
          <p:nvPr/>
        </p:nvSpPr>
        <p:spPr>
          <a:xfrm>
            <a:off x="433407" y="3733800"/>
            <a:ext cx="785793"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Amalthea</a:t>
            </a:r>
          </a:p>
        </p:txBody>
      </p:sp>
      <p:sp>
        <p:nvSpPr>
          <p:cNvPr id="5" name="TextBox 4">
            <a:extLst>
              <a:ext uri="{FF2B5EF4-FFF2-40B4-BE49-F238E27FC236}">
                <a16:creationId xmlns:a16="http://schemas.microsoft.com/office/drawing/2014/main" id="{28581F06-7F3E-317E-2908-C69795AF3B84}"/>
              </a:ext>
            </a:extLst>
          </p:cNvPr>
          <p:cNvSpPr txBox="1"/>
          <p:nvPr/>
        </p:nvSpPr>
        <p:spPr>
          <a:xfrm>
            <a:off x="2060058" y="3733800"/>
            <a:ext cx="732894"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Adastrea</a:t>
            </a:r>
            <a:endParaRPr kumimoji="0" 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46277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D1B2C7-21A5-4A35-F612-9A438FA1CE4F}"/>
            </a:ext>
          </a:extLst>
        </p:cNvPr>
        <p:cNvGrpSpPr/>
        <p:nvPr/>
      </p:nvGrpSpPr>
      <p:grpSpPr>
        <a:xfrm>
          <a:off x="0" y="0"/>
          <a:ext cx="0" cy="0"/>
          <a:chOff x="0" y="0"/>
          <a:chExt cx="0" cy="0"/>
        </a:xfrm>
      </p:grpSpPr>
      <p:sp>
        <p:nvSpPr>
          <p:cNvPr id="80897" name="Rectangle 2">
            <a:extLst>
              <a:ext uri="{FF2B5EF4-FFF2-40B4-BE49-F238E27FC236}">
                <a16:creationId xmlns:a16="http://schemas.microsoft.com/office/drawing/2014/main" id="{88C8657A-E1F7-F802-CFDC-4DA4DDF824A8}"/>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Solar System Explorers</a:t>
            </a:r>
            <a:r>
              <a:rPr lang="en-US" altLang="en-US" b="1">
                <a:ea typeface="ＭＳ Ｐゴシック" panose="020B0600070205080204" pitchFamily="34" charset="-128"/>
              </a:rPr>
              <a:t>: 19 </a:t>
            </a:r>
            <a:r>
              <a:rPr lang="en-US" altLang="en-US" b="1" dirty="0">
                <a:ea typeface="ＭＳ Ｐゴシック" panose="020B0600070205080204" pitchFamily="34" charset="-128"/>
              </a:rPr>
              <a:t>SEP</a:t>
            </a:r>
          </a:p>
        </p:txBody>
      </p:sp>
      <p:sp>
        <p:nvSpPr>
          <p:cNvPr id="80898" name="Text Box 3">
            <a:extLst>
              <a:ext uri="{FF2B5EF4-FFF2-40B4-BE49-F238E27FC236}">
                <a16:creationId xmlns:a16="http://schemas.microsoft.com/office/drawing/2014/main" id="{676E57A1-50B7-0BCC-FF9B-F0F4C83DA6F9}"/>
              </a:ext>
            </a:extLst>
          </p:cNvPr>
          <p:cNvSpPr txBox="1">
            <a:spLocks noChangeArrowheads="1"/>
          </p:cNvSpPr>
          <p:nvPr/>
        </p:nvSpPr>
        <p:spPr bwMode="auto">
          <a:xfrm>
            <a:off x="152400" y="990600"/>
            <a:ext cx="8839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a dynamical situation in the Solar System involving 2 or more bodies that is unusual, in the sense that it is not a simple orbit.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Oort Cloud orbiting MW center, Sun is mere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perturber</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Binary asteroids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Moshup</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Squannit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Nereid’s orbit at Neptune is highly eccentric orbit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Sedna has highly eccentric orbit beyond Pluto, highly perturbed by giant planets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Earth’s temporarily captured moon 2020 CD</a:t>
            </a:r>
            <a:r>
              <a:rPr kumimoji="0" lang="en-US" altLang="en-US" sz="16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Pluto and Charon have a center of mass between them, not inside Pluto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NEO 2006 JY26 has a horseshoe orbit relative to Earth</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Janus and Epimetheus swap horseshoe orbits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Highest inclination TNO is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Niku</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110 degrees and 7:9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Neptune:Niku</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resonance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Dinky has 2 moons stuck together called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Selam</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Binary asteroid Antiope has retrograde revolution relative to the SS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r>
              <a:rPr lang="en-US" altLang="en-US" sz="1600" dirty="0">
                <a:solidFill>
                  <a:srgbClr val="000000"/>
                </a:solidFill>
              </a:rPr>
              <a:t>Comet Hyakutake has orbit perturbed from 17,000 to 70,000 years by planets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0.003 AU nearby pass by 2024 ON last Friday</a:t>
            </a:r>
          </a:p>
        </p:txBody>
      </p:sp>
    </p:spTree>
    <p:extLst>
      <p:ext uri="{BB962C8B-B14F-4D97-AF65-F5344CB8AC3E}">
        <p14:creationId xmlns:p14="http://schemas.microsoft.com/office/powerpoint/2010/main" val="12071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3D27F3A6-FDBA-C3E8-B09F-602988289AEB}"/>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Solar System Explorers: 26 SEP</a:t>
            </a:r>
          </a:p>
        </p:txBody>
      </p:sp>
      <p:sp>
        <p:nvSpPr>
          <p:cNvPr id="122882" name="Text Box 3">
            <a:extLst>
              <a:ext uri="{FF2B5EF4-FFF2-40B4-BE49-F238E27FC236}">
                <a16:creationId xmlns:a16="http://schemas.microsoft.com/office/drawing/2014/main" id="{80D3F7F4-9FC4-2F6F-9EC9-C0DC1B7BB15B}"/>
              </a:ext>
            </a:extLst>
          </p:cNvPr>
          <p:cNvSpPr txBox="1">
            <a:spLocks noChangeArrowheads="1"/>
          </p:cNvSpPr>
          <p:nvPr/>
        </p:nvSpPr>
        <p:spPr bwMode="auto">
          <a:xfrm>
            <a:off x="152400" y="990600"/>
            <a:ext cx="88392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How does the Sun affect objects in the Solar System?</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1600">
                <a:solidFill>
                  <a:srgbClr val="000000"/>
                </a:solidFill>
              </a:rPr>
              <a:t>1. </a:t>
            </a:r>
          </a:p>
          <a:p>
            <a:pPr eaLnBrk="1" hangingPunct="1">
              <a:spcBef>
                <a:spcPct val="0"/>
              </a:spcBef>
              <a:buFontTx/>
              <a:buNone/>
            </a:pPr>
            <a:r>
              <a:rPr lang="en-US" altLang="en-US" sz="1600">
                <a:solidFill>
                  <a:srgbClr val="000000"/>
                </a:solidFill>
              </a:rPr>
              <a:t>2. </a:t>
            </a:r>
          </a:p>
          <a:p>
            <a:pPr eaLnBrk="1" hangingPunct="1">
              <a:spcBef>
                <a:spcPct val="0"/>
              </a:spcBef>
              <a:buFontTx/>
              <a:buNone/>
            </a:pPr>
            <a:r>
              <a:rPr lang="en-US" altLang="en-US" sz="1600">
                <a:solidFill>
                  <a:srgbClr val="000000"/>
                </a:solidFill>
              </a:rPr>
              <a:t>3. </a:t>
            </a:r>
          </a:p>
          <a:p>
            <a:pPr eaLnBrk="1" hangingPunct="1">
              <a:spcBef>
                <a:spcPct val="0"/>
              </a:spcBef>
              <a:buFontTx/>
              <a:buNone/>
            </a:pPr>
            <a:r>
              <a:rPr lang="en-US" altLang="en-US" sz="1600">
                <a:solidFill>
                  <a:srgbClr val="000000"/>
                </a:solidFill>
              </a:rPr>
              <a:t>4. </a:t>
            </a:r>
          </a:p>
          <a:p>
            <a:pPr eaLnBrk="1" hangingPunct="1">
              <a:spcBef>
                <a:spcPct val="0"/>
              </a:spcBef>
              <a:buFontTx/>
              <a:buNone/>
            </a:pPr>
            <a:r>
              <a:rPr lang="en-US" altLang="en-US" sz="1600">
                <a:solidFill>
                  <a:srgbClr val="000000"/>
                </a:solidFill>
              </a:rPr>
              <a:t>5. </a:t>
            </a:r>
          </a:p>
          <a:p>
            <a:pPr eaLnBrk="1" hangingPunct="1">
              <a:spcBef>
                <a:spcPct val="0"/>
              </a:spcBef>
              <a:buFontTx/>
              <a:buNone/>
            </a:pPr>
            <a:r>
              <a:rPr lang="en-US" altLang="en-US" sz="1600">
                <a:solidFill>
                  <a:srgbClr val="000000"/>
                </a:solidFill>
              </a:rPr>
              <a:t>6. </a:t>
            </a:r>
          </a:p>
          <a:p>
            <a:pPr eaLnBrk="1" hangingPunct="1">
              <a:spcBef>
                <a:spcPct val="0"/>
              </a:spcBef>
              <a:buFontTx/>
              <a:buNone/>
            </a:pPr>
            <a:r>
              <a:rPr lang="en-US" altLang="en-US" sz="1600">
                <a:solidFill>
                  <a:srgbClr val="000000"/>
                </a:solidFill>
              </a:rPr>
              <a:t>7. </a:t>
            </a:r>
          </a:p>
          <a:p>
            <a:pPr eaLnBrk="1" hangingPunct="1">
              <a:spcBef>
                <a:spcPct val="0"/>
              </a:spcBef>
              <a:buFontTx/>
              <a:buNone/>
            </a:pPr>
            <a:r>
              <a:rPr lang="en-US" altLang="en-US" sz="1600">
                <a:solidFill>
                  <a:srgbClr val="000000"/>
                </a:solidFill>
              </a:rPr>
              <a:t>8. </a:t>
            </a:r>
          </a:p>
          <a:p>
            <a:pPr eaLnBrk="1" hangingPunct="1">
              <a:spcBef>
                <a:spcPct val="0"/>
              </a:spcBef>
              <a:buFontTx/>
              <a:buNone/>
            </a:pPr>
            <a:r>
              <a:rPr lang="en-US" altLang="en-US" sz="1600">
                <a:solidFill>
                  <a:srgbClr val="000000"/>
                </a:solidFill>
              </a:rPr>
              <a:t>9. </a:t>
            </a:r>
          </a:p>
          <a:p>
            <a:pPr eaLnBrk="1" hangingPunct="1">
              <a:spcBef>
                <a:spcPct val="0"/>
              </a:spcBef>
              <a:buFontTx/>
              <a:buNone/>
            </a:pPr>
            <a:r>
              <a:rPr lang="en-US" altLang="en-US" sz="1600">
                <a:solidFill>
                  <a:srgbClr val="000000"/>
                </a:solidFill>
              </a:rPr>
              <a:t>10. </a:t>
            </a:r>
          </a:p>
          <a:p>
            <a:pPr eaLnBrk="1" hangingPunct="1">
              <a:spcBef>
                <a:spcPct val="0"/>
              </a:spcBef>
              <a:buFontTx/>
              <a:buNone/>
            </a:pPr>
            <a:r>
              <a:rPr lang="en-US" altLang="en-US" sz="1600">
                <a:solidFill>
                  <a:srgbClr val="000000"/>
                </a:solidFill>
              </a:rPr>
              <a:t>11. </a:t>
            </a:r>
          </a:p>
          <a:p>
            <a:pPr eaLnBrk="1" hangingPunct="1">
              <a:spcBef>
                <a:spcPct val="0"/>
              </a:spcBef>
              <a:buFontTx/>
              <a:buNone/>
            </a:pPr>
            <a:r>
              <a:rPr lang="en-US" altLang="en-US" sz="1600">
                <a:solidFill>
                  <a:srgbClr val="000000"/>
                </a:solidFill>
              </a:rPr>
              <a:t>12. </a:t>
            </a:r>
          </a:p>
          <a:p>
            <a:pPr eaLnBrk="1" hangingPunct="1">
              <a:spcBef>
                <a:spcPct val="0"/>
              </a:spcBef>
              <a:buFontTx/>
              <a:buNone/>
            </a:pPr>
            <a:r>
              <a:rPr lang="en-US" altLang="en-US" sz="1600">
                <a:solidFill>
                  <a:srgbClr val="000000"/>
                </a:solidFill>
              </a:rPr>
              <a:t>13. </a:t>
            </a:r>
          </a:p>
          <a:p>
            <a:pPr eaLnBrk="1" hangingPunct="1">
              <a:spcBef>
                <a:spcPct val="0"/>
              </a:spcBef>
              <a:buFontTx/>
              <a:buNone/>
            </a:pPr>
            <a:r>
              <a:rPr lang="en-US" altLang="en-US" sz="1600">
                <a:solidFill>
                  <a:srgbClr val="000000"/>
                </a:solidFill>
              </a:rPr>
              <a:t>14. </a:t>
            </a:r>
          </a:p>
          <a:p>
            <a:pPr eaLnBrk="1" hangingPunct="1">
              <a:spcBef>
                <a:spcPct val="0"/>
              </a:spcBef>
              <a:buFontTx/>
              <a:buNone/>
            </a:pPr>
            <a:r>
              <a:rPr lang="en-US" altLang="en-US" sz="1600">
                <a:solidFill>
                  <a:srgbClr val="000000"/>
                </a:solidFill>
              </a:rPr>
              <a:t>15. </a:t>
            </a:r>
          </a:p>
          <a:p>
            <a:pPr eaLnBrk="1" hangingPunct="1">
              <a:spcBef>
                <a:spcPct val="0"/>
              </a:spcBef>
              <a:buFontTx/>
              <a:buNone/>
            </a:pPr>
            <a:r>
              <a:rPr lang="en-US" altLang="en-US" sz="1600">
                <a:solidFill>
                  <a:srgbClr val="000000"/>
                </a:solidFill>
              </a:rPr>
              <a:t>16. </a:t>
            </a:r>
          </a:p>
          <a:p>
            <a:pPr eaLnBrk="1" hangingPunct="1">
              <a:spcBef>
                <a:spcPct val="0"/>
              </a:spcBef>
              <a:buFontTx/>
              <a:buNone/>
            </a:pPr>
            <a:r>
              <a:rPr lang="en-US" altLang="en-US" sz="1600">
                <a:solidFill>
                  <a:srgbClr val="000000"/>
                </a:solidFill>
              </a:rPr>
              <a:t>17. </a:t>
            </a:r>
          </a:p>
          <a:p>
            <a:pPr eaLnBrk="1" hangingPunct="1">
              <a:spcBef>
                <a:spcPct val="0"/>
              </a:spcBef>
              <a:buFontTx/>
              <a:buNone/>
            </a:pPr>
            <a:r>
              <a:rPr lang="en-US" altLang="en-US" sz="1600">
                <a:solidFill>
                  <a:srgbClr val="000000"/>
                </a:solidFill>
              </a:rPr>
              <a:t>18. </a:t>
            </a:r>
          </a:p>
          <a:p>
            <a:pPr eaLnBrk="1" hangingPunct="1">
              <a:spcBef>
                <a:spcPct val="0"/>
              </a:spcBef>
              <a:buFontTx/>
              <a:buNone/>
            </a:pPr>
            <a:r>
              <a:rPr lang="en-US" altLang="en-US" sz="1600">
                <a:solidFill>
                  <a:srgbClr val="000000"/>
                </a:solidFill>
              </a:rPr>
              <a:t>19. </a:t>
            </a:r>
          </a:p>
          <a:p>
            <a:pPr eaLnBrk="1" hangingPunct="1">
              <a:spcBef>
                <a:spcPct val="0"/>
              </a:spcBef>
              <a:buFontTx/>
              <a:buNone/>
            </a:pPr>
            <a:r>
              <a:rPr lang="en-US" altLang="en-US" sz="1600">
                <a:solidFill>
                  <a:srgbClr val="000000"/>
                </a:solidFill>
              </a:rPr>
              <a:t>20.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a:extLst>
              <a:ext uri="{FF2B5EF4-FFF2-40B4-BE49-F238E27FC236}">
                <a16:creationId xmlns:a16="http://schemas.microsoft.com/office/drawing/2014/main" id="{17BD1A3D-3E19-52E9-5D73-82D0CAD0E72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F145C73-C889-FDA4-B937-1A4C659F5472}"/>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sp>
        <p:nvSpPr>
          <p:cNvPr id="60418" name="Text Box 3">
            <a:extLst>
              <a:ext uri="{FF2B5EF4-FFF2-40B4-BE49-F238E27FC236}">
                <a16:creationId xmlns:a16="http://schemas.microsoft.com/office/drawing/2014/main" id="{99C4E24F-F1DF-F2A3-9641-8F9CC5EED965}"/>
              </a:ext>
            </a:extLst>
          </p:cNvPr>
          <p:cNvSpPr txBox="1">
            <a:spLocks noChangeArrowheads="1"/>
          </p:cNvSpPr>
          <p:nvPr/>
        </p:nvSpPr>
        <p:spPr bwMode="auto">
          <a:xfrm>
            <a:off x="152400" y="1100138"/>
            <a:ext cx="88392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000" dirty="0">
                <a:solidFill>
                  <a:srgbClr val="000000"/>
                </a:solidFill>
              </a:rPr>
              <a:t>1.  What three ices dominate the ice giants’</a:t>
            </a:r>
            <a:r>
              <a:rPr lang="en-US" altLang="ja-JP" sz="2000" dirty="0">
                <a:solidFill>
                  <a:srgbClr val="000000"/>
                </a:solidFill>
              </a:rPr>
              <a:t> composition (that is ice)?</a:t>
            </a:r>
          </a:p>
          <a:p>
            <a:pPr eaLnBrk="1" hangingPunct="1">
              <a:buFontTx/>
              <a:buNone/>
            </a:pPr>
            <a:r>
              <a:rPr lang="en-US" altLang="en-US" sz="2000" b="1" dirty="0">
                <a:solidFill>
                  <a:srgbClr val="FF0000"/>
                </a:solidFill>
              </a:rPr>
              <a:t>		…</a:t>
            </a:r>
          </a:p>
          <a:p>
            <a:pPr eaLnBrk="1" hangingPunct="1">
              <a:buFontTx/>
              <a:buNone/>
            </a:pPr>
            <a:endParaRPr lang="en-US" altLang="en-US" sz="1000" dirty="0">
              <a:solidFill>
                <a:srgbClr val="000000"/>
              </a:solidFill>
            </a:endParaRPr>
          </a:p>
          <a:p>
            <a:pPr eaLnBrk="1" hangingPunct="1">
              <a:buFontTx/>
              <a:buNone/>
            </a:pPr>
            <a:r>
              <a:rPr lang="en-US" altLang="en-US" sz="2000" dirty="0">
                <a:solidFill>
                  <a:srgbClr val="000000"/>
                </a:solidFill>
              </a:rPr>
              <a:t>2.  Do terrestrial or </a:t>
            </a:r>
            <a:r>
              <a:rPr lang="en-US" altLang="en-US" sz="2000" dirty="0" err="1">
                <a:solidFill>
                  <a:srgbClr val="000000"/>
                </a:solidFill>
              </a:rPr>
              <a:t>jovian</a:t>
            </a:r>
            <a:r>
              <a:rPr lang="en-US" altLang="en-US" sz="2000" dirty="0">
                <a:solidFill>
                  <a:srgbClr val="000000"/>
                </a:solidFill>
              </a:rPr>
              <a:t> planets have a larger range in albedo?</a:t>
            </a:r>
          </a:p>
          <a:p>
            <a:pPr eaLnBrk="1" hangingPunct="1">
              <a:buFontTx/>
              <a:buNone/>
            </a:pPr>
            <a:r>
              <a:rPr lang="en-US" altLang="en-US" sz="2000" b="1" dirty="0">
                <a:solidFill>
                  <a:srgbClr val="FF0000"/>
                </a:solidFill>
              </a:rPr>
              <a:t>		…</a:t>
            </a:r>
            <a:endParaRPr lang="en-US" altLang="en-US" sz="2000" b="1" baseline="30000" dirty="0">
              <a:solidFill>
                <a:srgbClr val="FF0000"/>
              </a:solidFill>
            </a:endParaRPr>
          </a:p>
          <a:p>
            <a:pPr>
              <a:buFontTx/>
              <a:buNone/>
            </a:pPr>
            <a:endParaRPr lang="en-US" altLang="en-US" sz="1000" dirty="0">
              <a:solidFill>
                <a:srgbClr val="000000"/>
              </a:solidFill>
            </a:endParaRPr>
          </a:p>
          <a:p>
            <a:pPr>
              <a:buFontTx/>
              <a:buNone/>
            </a:pPr>
            <a:r>
              <a:rPr lang="en-US" altLang="en-US" sz="2000" dirty="0">
                <a:solidFill>
                  <a:srgbClr val="000000"/>
                </a:solidFill>
              </a:rPr>
              <a:t>3.  If Enceladus</a:t>
            </a:r>
            <a:r>
              <a:rPr lang="en-US" altLang="en-US" sz="2000" dirty="0">
                <a:solidFill>
                  <a:srgbClr val="000000"/>
                </a:solidFill>
                <a:latin typeface="Arial" panose="020B0604020202020204" pitchFamily="34" charset="0"/>
              </a:rPr>
              <a:t>’</a:t>
            </a:r>
            <a:r>
              <a:rPr lang="en-US" altLang="ja-JP" sz="2000" dirty="0">
                <a:solidFill>
                  <a:srgbClr val="000000"/>
                </a:solidFill>
              </a:rPr>
              <a:t> tiger stripes have a temperature of 180 K, at what wavelength do they emit the most photons?</a:t>
            </a:r>
          </a:p>
          <a:p>
            <a:pPr>
              <a:buFontTx/>
              <a:buNone/>
            </a:pPr>
            <a:r>
              <a:rPr lang="en-US" altLang="en-US" sz="2000" b="1" dirty="0">
                <a:solidFill>
                  <a:srgbClr val="FF0000"/>
                </a:solidFill>
              </a:rPr>
              <a:t>		…</a:t>
            </a: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4.  Do protoplanetary disks last roughly 10</a:t>
            </a:r>
            <a:r>
              <a:rPr lang="en-US" altLang="en-US" sz="2000" baseline="30000" dirty="0">
                <a:solidFill>
                  <a:srgbClr val="000000"/>
                </a:solidFill>
              </a:rPr>
              <a:t>5</a:t>
            </a:r>
            <a:r>
              <a:rPr lang="en-US" altLang="en-US" sz="2000" dirty="0">
                <a:solidFill>
                  <a:srgbClr val="000000"/>
                </a:solidFill>
              </a:rPr>
              <a:t>, 10</a:t>
            </a:r>
            <a:r>
              <a:rPr lang="en-US" altLang="en-US" sz="2000" baseline="30000" dirty="0">
                <a:solidFill>
                  <a:srgbClr val="000000"/>
                </a:solidFill>
              </a:rPr>
              <a:t>7</a:t>
            </a:r>
            <a:r>
              <a:rPr lang="en-US" altLang="en-US" sz="2000" dirty="0">
                <a:solidFill>
                  <a:srgbClr val="000000"/>
                </a:solidFill>
              </a:rPr>
              <a:t>, or 10</a:t>
            </a:r>
            <a:r>
              <a:rPr lang="en-US" altLang="en-US" sz="2000" baseline="30000" dirty="0">
                <a:solidFill>
                  <a:srgbClr val="000000"/>
                </a:solidFill>
              </a:rPr>
              <a:t>9</a:t>
            </a:r>
            <a:r>
              <a:rPr lang="en-US" altLang="en-US" sz="2000" dirty="0">
                <a:solidFill>
                  <a:srgbClr val="000000"/>
                </a:solidFill>
              </a:rPr>
              <a:t> years?</a:t>
            </a:r>
          </a:p>
          <a:p>
            <a:pPr eaLnBrk="1" hangingPunct="1">
              <a:buFontTx/>
              <a:buNone/>
            </a:pPr>
            <a:r>
              <a:rPr lang="en-US" altLang="en-US" sz="2000" b="1" dirty="0">
                <a:solidFill>
                  <a:srgbClr val="FF0000"/>
                </a:solidFill>
              </a:rPr>
              <a:t>		…</a:t>
            </a:r>
            <a:endParaRPr lang="en-US" altLang="en-US" sz="2000" dirty="0">
              <a:solidFill>
                <a:srgbClr val="000000"/>
              </a:solidFill>
            </a:endParaRP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5.  What particular problem does the Nice Model solve in the Solar System?</a:t>
            </a:r>
          </a:p>
          <a:p>
            <a:pPr eaLnBrk="1" hangingPunct="1">
              <a:spcBef>
                <a:spcPct val="0"/>
              </a:spcBef>
              <a:buFontTx/>
              <a:buNone/>
            </a:pPr>
            <a:r>
              <a:rPr lang="en-US" altLang="en-US" sz="2000" b="1" dirty="0">
                <a:solidFill>
                  <a:srgbClr val="FF0000"/>
                </a:solidFill>
              </a:rPr>
              <a:t>	…</a:t>
            </a: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B.  Name any moon of Uranus.</a:t>
            </a:r>
          </a:p>
          <a:p>
            <a:pPr eaLnBrk="1" hangingPunct="1">
              <a:spcBef>
                <a:spcPct val="0"/>
              </a:spcBef>
              <a:buFontTx/>
              <a:buNone/>
            </a:pPr>
            <a:r>
              <a:rPr lang="en-US" altLang="en-US" sz="2000" b="1"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fade">
                                      <p:cBhvr>
                                        <p:cTn id="7" dur="2000"/>
                                        <p:tgtEl>
                                          <p:spTgt spid="604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418">
                                            <p:txEl>
                                              <p:pRg st="1" end="1"/>
                                            </p:txEl>
                                          </p:spTgt>
                                        </p:tgtEl>
                                        <p:attrNameLst>
                                          <p:attrName>style.visibility</p:attrName>
                                        </p:attrNameLst>
                                      </p:cBhvr>
                                      <p:to>
                                        <p:strVal val="visible"/>
                                      </p:to>
                                    </p:set>
                                    <p:animEffect transition="in" filter="fade">
                                      <p:cBhvr>
                                        <p:cTn id="10" dur="2000"/>
                                        <p:tgtEl>
                                          <p:spTgt spid="6041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0418">
                                            <p:txEl>
                                              <p:pRg st="3" end="3"/>
                                            </p:txEl>
                                          </p:spTgt>
                                        </p:tgtEl>
                                        <p:attrNameLst>
                                          <p:attrName>style.visibility</p:attrName>
                                        </p:attrNameLst>
                                      </p:cBhvr>
                                      <p:to>
                                        <p:strVal val="visible"/>
                                      </p:to>
                                    </p:set>
                                    <p:animEffect transition="in" filter="fade">
                                      <p:cBhvr>
                                        <p:cTn id="15" dur="2000"/>
                                        <p:tgtEl>
                                          <p:spTgt spid="6041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418">
                                            <p:txEl>
                                              <p:pRg st="4" end="4"/>
                                            </p:txEl>
                                          </p:spTgt>
                                        </p:tgtEl>
                                        <p:attrNameLst>
                                          <p:attrName>style.visibility</p:attrName>
                                        </p:attrNameLst>
                                      </p:cBhvr>
                                      <p:to>
                                        <p:strVal val="visible"/>
                                      </p:to>
                                    </p:set>
                                    <p:animEffect transition="in" filter="fade">
                                      <p:cBhvr>
                                        <p:cTn id="18" dur="2000"/>
                                        <p:tgtEl>
                                          <p:spTgt spid="60418">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0418">
                                            <p:txEl>
                                              <p:pRg st="6" end="6"/>
                                            </p:txEl>
                                          </p:spTgt>
                                        </p:tgtEl>
                                        <p:attrNameLst>
                                          <p:attrName>style.visibility</p:attrName>
                                        </p:attrNameLst>
                                      </p:cBhvr>
                                      <p:to>
                                        <p:strVal val="visible"/>
                                      </p:to>
                                    </p:set>
                                    <p:animEffect transition="in" filter="fade">
                                      <p:cBhvr>
                                        <p:cTn id="23" dur="2000"/>
                                        <p:tgtEl>
                                          <p:spTgt spid="6041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0418">
                                            <p:txEl>
                                              <p:pRg st="7" end="7"/>
                                            </p:txEl>
                                          </p:spTgt>
                                        </p:tgtEl>
                                        <p:attrNameLst>
                                          <p:attrName>style.visibility</p:attrName>
                                        </p:attrNameLst>
                                      </p:cBhvr>
                                      <p:to>
                                        <p:strVal val="visible"/>
                                      </p:to>
                                    </p:set>
                                    <p:animEffect transition="in" filter="fade">
                                      <p:cBhvr>
                                        <p:cTn id="26" dur="2000"/>
                                        <p:tgtEl>
                                          <p:spTgt spid="60418">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418">
                                            <p:txEl>
                                              <p:pRg st="9" end="9"/>
                                            </p:txEl>
                                          </p:spTgt>
                                        </p:tgtEl>
                                        <p:attrNameLst>
                                          <p:attrName>style.visibility</p:attrName>
                                        </p:attrNameLst>
                                      </p:cBhvr>
                                      <p:to>
                                        <p:strVal val="visible"/>
                                      </p:to>
                                    </p:set>
                                    <p:animEffect transition="in" filter="fade">
                                      <p:cBhvr>
                                        <p:cTn id="31" dur="2000"/>
                                        <p:tgtEl>
                                          <p:spTgt spid="6041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0418">
                                            <p:txEl>
                                              <p:pRg st="10" end="10"/>
                                            </p:txEl>
                                          </p:spTgt>
                                        </p:tgtEl>
                                        <p:attrNameLst>
                                          <p:attrName>style.visibility</p:attrName>
                                        </p:attrNameLst>
                                      </p:cBhvr>
                                      <p:to>
                                        <p:strVal val="visible"/>
                                      </p:to>
                                    </p:set>
                                    <p:animEffect transition="in" filter="fade">
                                      <p:cBhvr>
                                        <p:cTn id="34" dur="2000"/>
                                        <p:tgtEl>
                                          <p:spTgt spid="60418">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60418">
                                            <p:txEl>
                                              <p:pRg st="12" end="12"/>
                                            </p:txEl>
                                          </p:spTgt>
                                        </p:tgtEl>
                                        <p:attrNameLst>
                                          <p:attrName>style.visibility</p:attrName>
                                        </p:attrNameLst>
                                      </p:cBhvr>
                                      <p:to>
                                        <p:strVal val="visible"/>
                                      </p:to>
                                    </p:set>
                                    <p:animEffect transition="in" filter="fade">
                                      <p:cBhvr>
                                        <p:cTn id="39" dur="2000"/>
                                        <p:tgtEl>
                                          <p:spTgt spid="60418">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0418">
                                            <p:txEl>
                                              <p:pRg st="13" end="13"/>
                                            </p:txEl>
                                          </p:spTgt>
                                        </p:tgtEl>
                                        <p:attrNameLst>
                                          <p:attrName>style.visibility</p:attrName>
                                        </p:attrNameLst>
                                      </p:cBhvr>
                                      <p:to>
                                        <p:strVal val="visible"/>
                                      </p:to>
                                    </p:set>
                                    <p:animEffect transition="in" filter="fade">
                                      <p:cBhvr>
                                        <p:cTn id="42" dur="2000"/>
                                        <p:tgtEl>
                                          <p:spTgt spid="60418">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0418">
                                            <p:txEl>
                                              <p:pRg st="15" end="15"/>
                                            </p:txEl>
                                          </p:spTgt>
                                        </p:tgtEl>
                                        <p:attrNameLst>
                                          <p:attrName>style.visibility</p:attrName>
                                        </p:attrNameLst>
                                      </p:cBhvr>
                                      <p:to>
                                        <p:strVal val="visible"/>
                                      </p:to>
                                    </p:set>
                                    <p:animEffect transition="in" filter="fade">
                                      <p:cBhvr>
                                        <p:cTn id="47" dur="2000"/>
                                        <p:tgtEl>
                                          <p:spTgt spid="60418">
                                            <p:txEl>
                                              <p:pRg st="15" end="1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0418">
                                            <p:txEl>
                                              <p:pRg st="16" end="16"/>
                                            </p:txEl>
                                          </p:spTgt>
                                        </p:tgtEl>
                                        <p:attrNameLst>
                                          <p:attrName>style.visibility</p:attrName>
                                        </p:attrNameLst>
                                      </p:cBhvr>
                                      <p:to>
                                        <p:strVal val="visible"/>
                                      </p:to>
                                    </p:set>
                                    <p:animEffect transition="in" filter="fade">
                                      <p:cBhvr>
                                        <p:cTn id="50" dur="2000"/>
                                        <p:tgtEl>
                                          <p:spTgt spid="6041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CB6C509-F853-2854-2699-3E6518E717A6}"/>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pic>
        <p:nvPicPr>
          <p:cNvPr id="69634" name="Picture 4" descr="Navigate-Questions-and-Answers.jpg">
            <a:extLst>
              <a:ext uri="{FF2B5EF4-FFF2-40B4-BE49-F238E27FC236}">
                <a16:creationId xmlns:a16="http://schemas.microsoft.com/office/drawing/2014/main" id="{AA94D844-44BC-D529-0FC4-4E004C624B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09663"/>
            <a:ext cx="63055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7C78A954-CA39-E025-9CC1-D3AB3832B30A}"/>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sp>
        <p:nvSpPr>
          <p:cNvPr id="60418" name="Text Box 3">
            <a:extLst>
              <a:ext uri="{FF2B5EF4-FFF2-40B4-BE49-F238E27FC236}">
                <a16:creationId xmlns:a16="http://schemas.microsoft.com/office/drawing/2014/main" id="{FA614617-AE85-9F80-F4F4-37C45D01A4A5}"/>
              </a:ext>
            </a:extLst>
          </p:cNvPr>
          <p:cNvSpPr txBox="1">
            <a:spLocks noChangeArrowheads="1"/>
          </p:cNvSpPr>
          <p:nvPr/>
        </p:nvSpPr>
        <p:spPr bwMode="auto">
          <a:xfrm>
            <a:off x="152400" y="1100138"/>
            <a:ext cx="88392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000">
                <a:solidFill>
                  <a:srgbClr val="000000"/>
                </a:solidFill>
              </a:rPr>
              <a:t>1.  What three ices dominate the ice giants’</a:t>
            </a:r>
            <a:r>
              <a:rPr lang="en-US" altLang="ja-JP" sz="2000">
                <a:solidFill>
                  <a:srgbClr val="000000"/>
                </a:solidFill>
              </a:rPr>
              <a:t> composition (that is ice)?</a:t>
            </a:r>
          </a:p>
          <a:p>
            <a:pPr eaLnBrk="1" hangingPunct="1">
              <a:buFontTx/>
              <a:buNone/>
            </a:pPr>
            <a:r>
              <a:rPr lang="en-US" altLang="en-US" sz="2000" b="1">
                <a:solidFill>
                  <a:srgbClr val="FF0000"/>
                </a:solidFill>
              </a:rPr>
              <a:t>		H</a:t>
            </a:r>
            <a:r>
              <a:rPr lang="en-US" altLang="en-US" sz="2000" b="1" baseline="-25000">
                <a:solidFill>
                  <a:srgbClr val="FF0000"/>
                </a:solidFill>
              </a:rPr>
              <a:t>2</a:t>
            </a:r>
            <a:r>
              <a:rPr lang="en-US" altLang="en-US" sz="2000" b="1">
                <a:solidFill>
                  <a:srgbClr val="FF0000"/>
                </a:solidFill>
              </a:rPr>
              <a:t>O … NH</a:t>
            </a:r>
            <a:r>
              <a:rPr lang="en-US" altLang="en-US" sz="2000" b="1" baseline="-25000">
                <a:solidFill>
                  <a:srgbClr val="FF0000"/>
                </a:solidFill>
              </a:rPr>
              <a:t>3</a:t>
            </a:r>
            <a:r>
              <a:rPr lang="en-US" altLang="en-US" sz="2000" b="1">
                <a:solidFill>
                  <a:srgbClr val="FF0000"/>
                </a:solidFill>
              </a:rPr>
              <a:t> … CH</a:t>
            </a:r>
            <a:r>
              <a:rPr lang="en-US" altLang="en-US" sz="2000" b="1" baseline="-25000">
                <a:solidFill>
                  <a:srgbClr val="FF0000"/>
                </a:solidFill>
              </a:rPr>
              <a:t>4</a:t>
            </a:r>
            <a:r>
              <a:rPr lang="en-US" altLang="en-US" sz="2000" b="1">
                <a:solidFill>
                  <a:srgbClr val="FF0000"/>
                </a:solidFill>
              </a:rPr>
              <a:t> </a:t>
            </a:r>
          </a:p>
          <a:p>
            <a:pPr eaLnBrk="1" hangingPunct="1">
              <a:buFontTx/>
              <a:buNone/>
            </a:pPr>
            <a:endParaRPr lang="en-US" altLang="en-US" sz="1000">
              <a:solidFill>
                <a:srgbClr val="000000"/>
              </a:solidFill>
            </a:endParaRPr>
          </a:p>
          <a:p>
            <a:pPr eaLnBrk="1" hangingPunct="1">
              <a:buFontTx/>
              <a:buNone/>
            </a:pPr>
            <a:r>
              <a:rPr lang="en-US" altLang="en-US" sz="2000">
                <a:solidFill>
                  <a:srgbClr val="000000"/>
                </a:solidFill>
              </a:rPr>
              <a:t>2.  Do terrestrial or jovian planets have a larger range in albedo?</a:t>
            </a:r>
          </a:p>
          <a:p>
            <a:pPr eaLnBrk="1" hangingPunct="1">
              <a:buFontTx/>
              <a:buNone/>
            </a:pPr>
            <a:r>
              <a:rPr lang="en-US" altLang="en-US" sz="2000" b="1">
                <a:solidFill>
                  <a:srgbClr val="FF0000"/>
                </a:solidFill>
              </a:rPr>
              <a:t>		terrestrial = 0.1 to 0.7 … jovian = 0.4 to 0.5</a:t>
            </a:r>
            <a:endParaRPr lang="en-US" altLang="en-US" sz="2000" b="1" baseline="30000">
              <a:solidFill>
                <a:srgbClr val="FF0000"/>
              </a:solidFill>
            </a:endParaRPr>
          </a:p>
          <a:p>
            <a:pPr>
              <a:buFontTx/>
              <a:buNone/>
            </a:pPr>
            <a:endParaRPr lang="en-US" altLang="en-US" sz="1000">
              <a:solidFill>
                <a:srgbClr val="000000"/>
              </a:solidFill>
            </a:endParaRPr>
          </a:p>
          <a:p>
            <a:pPr>
              <a:buFontTx/>
              <a:buNone/>
            </a:pPr>
            <a:r>
              <a:rPr lang="en-US" altLang="en-US" sz="2000">
                <a:solidFill>
                  <a:srgbClr val="000000"/>
                </a:solidFill>
              </a:rPr>
              <a:t>3.  If Enceladus</a:t>
            </a:r>
            <a:r>
              <a:rPr lang="en-US" altLang="en-US" sz="2000">
                <a:solidFill>
                  <a:srgbClr val="000000"/>
                </a:solidFill>
                <a:latin typeface="Arial" panose="020B0604020202020204" pitchFamily="34" charset="0"/>
              </a:rPr>
              <a:t>’</a:t>
            </a:r>
            <a:r>
              <a:rPr lang="en-US" altLang="ja-JP" sz="2000">
                <a:solidFill>
                  <a:srgbClr val="000000"/>
                </a:solidFill>
              </a:rPr>
              <a:t> tiger stripes have a temperature of 180 K, at what wavelength do they emit the most photons?</a:t>
            </a:r>
          </a:p>
          <a:p>
            <a:pPr>
              <a:buFontTx/>
              <a:buNone/>
            </a:pPr>
            <a:r>
              <a:rPr lang="en-US" altLang="en-US" sz="2000" b="1">
                <a:solidFill>
                  <a:srgbClr val="FF0000"/>
                </a:solidFill>
              </a:rPr>
              <a:t>		16 microns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4.  Do protoplanetary disks last roughly 10</a:t>
            </a:r>
            <a:r>
              <a:rPr lang="en-US" altLang="en-US" sz="2000" baseline="30000">
                <a:solidFill>
                  <a:srgbClr val="000000"/>
                </a:solidFill>
              </a:rPr>
              <a:t>5</a:t>
            </a:r>
            <a:r>
              <a:rPr lang="en-US" altLang="en-US" sz="2000">
                <a:solidFill>
                  <a:srgbClr val="000000"/>
                </a:solidFill>
              </a:rPr>
              <a:t>, 10</a:t>
            </a:r>
            <a:r>
              <a:rPr lang="en-US" altLang="en-US" sz="2000" baseline="30000">
                <a:solidFill>
                  <a:srgbClr val="000000"/>
                </a:solidFill>
              </a:rPr>
              <a:t>7</a:t>
            </a:r>
            <a:r>
              <a:rPr lang="en-US" altLang="en-US" sz="2000">
                <a:solidFill>
                  <a:srgbClr val="000000"/>
                </a:solidFill>
              </a:rPr>
              <a:t>, or 10</a:t>
            </a:r>
            <a:r>
              <a:rPr lang="en-US" altLang="en-US" sz="2000" baseline="30000">
                <a:solidFill>
                  <a:srgbClr val="000000"/>
                </a:solidFill>
              </a:rPr>
              <a:t>9</a:t>
            </a:r>
            <a:r>
              <a:rPr lang="en-US" altLang="en-US" sz="2000">
                <a:solidFill>
                  <a:srgbClr val="000000"/>
                </a:solidFill>
              </a:rPr>
              <a:t> years?</a:t>
            </a:r>
          </a:p>
          <a:p>
            <a:pPr eaLnBrk="1" hangingPunct="1">
              <a:buFontTx/>
              <a:buNone/>
            </a:pPr>
            <a:r>
              <a:rPr lang="en-US" altLang="en-US" sz="2000" b="1">
                <a:solidFill>
                  <a:srgbClr val="FF0000"/>
                </a:solidFill>
              </a:rPr>
              <a:t>		10</a:t>
            </a:r>
            <a:r>
              <a:rPr lang="en-US" altLang="en-US" sz="2000" b="1" baseline="30000">
                <a:solidFill>
                  <a:srgbClr val="FF0000"/>
                </a:solidFill>
              </a:rPr>
              <a:t>7</a:t>
            </a:r>
            <a:r>
              <a:rPr lang="en-US" altLang="en-US" sz="2000" b="1">
                <a:solidFill>
                  <a:srgbClr val="FF0000"/>
                </a:solidFill>
              </a:rPr>
              <a:t> years</a:t>
            </a:r>
            <a:endParaRPr lang="en-US" altLang="en-US" sz="2000">
              <a:solidFill>
                <a:srgbClr val="000000"/>
              </a:solidFill>
            </a:endParaRP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5.  What particular problem does the Nice Model solve in the Solar System?</a:t>
            </a:r>
          </a:p>
          <a:p>
            <a:pPr eaLnBrk="1" hangingPunct="1">
              <a:spcBef>
                <a:spcPct val="0"/>
              </a:spcBef>
              <a:buFontTx/>
              <a:buNone/>
            </a:pPr>
            <a:r>
              <a:rPr lang="en-US" altLang="en-US" sz="2000" b="1">
                <a:solidFill>
                  <a:srgbClr val="FF0000"/>
                </a:solidFill>
              </a:rPr>
              <a:t>		4 giant planets are not in circular, coplanar orbits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B.  Name any moon of Uranus.</a:t>
            </a:r>
          </a:p>
          <a:p>
            <a:pPr eaLnBrk="1" hangingPunct="1">
              <a:spcBef>
                <a:spcPct val="0"/>
              </a:spcBef>
              <a:buFontTx/>
              <a:buNone/>
            </a:pPr>
            <a:r>
              <a:rPr lang="en-US" altLang="en-US" sz="2000" b="1">
                <a:solidFill>
                  <a:srgbClr val="FF0000"/>
                </a:solidFill>
              </a:rPr>
              <a:t>		</a:t>
            </a:r>
            <a:r>
              <a:rPr lang="en-US" altLang="en-US" sz="2000" b="1">
                <a:solidFill>
                  <a:schemeClr val="accent2"/>
                </a:solidFill>
              </a:rPr>
              <a:t>Juliet, Portia, Miranda, Titania, Oberon, Puck, Cordelia, Ophelia, 	Bianca, Cressida, Desdemona, Rosalind, Ariel, </a:t>
            </a:r>
            <a:r>
              <a:rPr lang="en-US" altLang="en-US" sz="2000" b="1">
                <a:solidFill>
                  <a:srgbClr val="FF0000"/>
                </a:solidFill>
              </a:rPr>
              <a:t>Belinda, Umbriel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fade">
                                      <p:cBhvr>
                                        <p:cTn id="7" dur="20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fade">
                                      <p:cBhvr>
                                        <p:cTn id="12" dur="2000"/>
                                        <p:tgtEl>
                                          <p:spTgt spid="604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18">
                                            <p:txEl>
                                              <p:pRg st="3" end="3"/>
                                            </p:txEl>
                                          </p:spTgt>
                                        </p:tgtEl>
                                        <p:attrNameLst>
                                          <p:attrName>style.visibility</p:attrName>
                                        </p:attrNameLst>
                                      </p:cBhvr>
                                      <p:to>
                                        <p:strVal val="visible"/>
                                      </p:to>
                                    </p:set>
                                    <p:animEffect transition="in" filter="fade">
                                      <p:cBhvr>
                                        <p:cTn id="17" dur="2000"/>
                                        <p:tgtEl>
                                          <p:spTgt spid="6041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0418">
                                            <p:txEl>
                                              <p:pRg st="4" end="4"/>
                                            </p:txEl>
                                          </p:spTgt>
                                        </p:tgtEl>
                                        <p:attrNameLst>
                                          <p:attrName>style.visibility</p:attrName>
                                        </p:attrNameLst>
                                      </p:cBhvr>
                                      <p:to>
                                        <p:strVal val="visible"/>
                                      </p:to>
                                    </p:set>
                                    <p:animEffect transition="in" filter="fade">
                                      <p:cBhvr>
                                        <p:cTn id="22" dur="2000"/>
                                        <p:tgtEl>
                                          <p:spTgt spid="6041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fade">
                                      <p:cBhvr>
                                        <p:cTn id="27" dur="2000"/>
                                        <p:tgtEl>
                                          <p:spTgt spid="60418">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0418">
                                            <p:txEl>
                                              <p:pRg st="7" end="7"/>
                                            </p:txEl>
                                          </p:spTgt>
                                        </p:tgtEl>
                                        <p:attrNameLst>
                                          <p:attrName>style.visibility</p:attrName>
                                        </p:attrNameLst>
                                      </p:cBhvr>
                                      <p:to>
                                        <p:strVal val="visible"/>
                                      </p:to>
                                    </p:set>
                                    <p:animEffect transition="in" filter="fade">
                                      <p:cBhvr>
                                        <p:cTn id="32" dur="2000"/>
                                        <p:tgtEl>
                                          <p:spTgt spid="60418">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0418">
                                            <p:txEl>
                                              <p:pRg st="9" end="9"/>
                                            </p:txEl>
                                          </p:spTgt>
                                        </p:tgtEl>
                                        <p:attrNameLst>
                                          <p:attrName>style.visibility</p:attrName>
                                        </p:attrNameLst>
                                      </p:cBhvr>
                                      <p:to>
                                        <p:strVal val="visible"/>
                                      </p:to>
                                    </p:set>
                                    <p:animEffect transition="in" filter="fade">
                                      <p:cBhvr>
                                        <p:cTn id="37" dur="2000"/>
                                        <p:tgtEl>
                                          <p:spTgt spid="60418">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0418">
                                            <p:txEl>
                                              <p:pRg st="10" end="10"/>
                                            </p:txEl>
                                          </p:spTgt>
                                        </p:tgtEl>
                                        <p:attrNameLst>
                                          <p:attrName>style.visibility</p:attrName>
                                        </p:attrNameLst>
                                      </p:cBhvr>
                                      <p:to>
                                        <p:strVal val="visible"/>
                                      </p:to>
                                    </p:set>
                                    <p:animEffect transition="in" filter="fade">
                                      <p:cBhvr>
                                        <p:cTn id="42" dur="2000"/>
                                        <p:tgtEl>
                                          <p:spTgt spid="60418">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0418">
                                            <p:txEl>
                                              <p:pRg st="12" end="12"/>
                                            </p:txEl>
                                          </p:spTgt>
                                        </p:tgtEl>
                                        <p:attrNameLst>
                                          <p:attrName>style.visibility</p:attrName>
                                        </p:attrNameLst>
                                      </p:cBhvr>
                                      <p:to>
                                        <p:strVal val="visible"/>
                                      </p:to>
                                    </p:set>
                                    <p:animEffect transition="in" filter="fade">
                                      <p:cBhvr>
                                        <p:cTn id="47" dur="2000"/>
                                        <p:tgtEl>
                                          <p:spTgt spid="60418">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0418">
                                            <p:txEl>
                                              <p:pRg st="13" end="13"/>
                                            </p:txEl>
                                          </p:spTgt>
                                        </p:tgtEl>
                                        <p:attrNameLst>
                                          <p:attrName>style.visibility</p:attrName>
                                        </p:attrNameLst>
                                      </p:cBhvr>
                                      <p:to>
                                        <p:strVal val="visible"/>
                                      </p:to>
                                    </p:set>
                                    <p:animEffect transition="in" filter="fade">
                                      <p:cBhvr>
                                        <p:cTn id="52" dur="2000"/>
                                        <p:tgtEl>
                                          <p:spTgt spid="60418">
                                            <p:txEl>
                                              <p:pRg st="13" end="1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60418">
                                            <p:txEl>
                                              <p:pRg st="15" end="15"/>
                                            </p:txEl>
                                          </p:spTgt>
                                        </p:tgtEl>
                                        <p:attrNameLst>
                                          <p:attrName>style.visibility</p:attrName>
                                        </p:attrNameLst>
                                      </p:cBhvr>
                                      <p:to>
                                        <p:strVal val="visible"/>
                                      </p:to>
                                    </p:set>
                                    <p:animEffect transition="in" filter="fade">
                                      <p:cBhvr>
                                        <p:cTn id="57" dur="2000"/>
                                        <p:tgtEl>
                                          <p:spTgt spid="60418">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60418">
                                            <p:txEl>
                                              <p:pRg st="16" end="16"/>
                                            </p:txEl>
                                          </p:spTgt>
                                        </p:tgtEl>
                                        <p:attrNameLst>
                                          <p:attrName>style.visibility</p:attrName>
                                        </p:attrNameLst>
                                      </p:cBhvr>
                                      <p:to>
                                        <p:strVal val="visible"/>
                                      </p:to>
                                    </p:set>
                                    <p:animEffect transition="in" filter="fade">
                                      <p:cBhvr>
                                        <p:cTn id="62" dur="2000"/>
                                        <p:tgtEl>
                                          <p:spTgt spid="6041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C94D7-BEFD-DF09-BCC3-282B97C67797}"/>
            </a:ext>
          </a:extLst>
        </p:cNvPr>
        <p:cNvGrpSpPr/>
        <p:nvPr/>
      </p:nvGrpSpPr>
      <p:grpSpPr>
        <a:xfrm>
          <a:off x="0" y="0"/>
          <a:ext cx="0" cy="0"/>
          <a:chOff x="0" y="0"/>
          <a:chExt cx="0" cy="0"/>
        </a:xfrm>
      </p:grpSpPr>
      <p:sp>
        <p:nvSpPr>
          <p:cNvPr id="140289" name="Rectangle 1026">
            <a:extLst>
              <a:ext uri="{FF2B5EF4-FFF2-40B4-BE49-F238E27FC236}">
                <a16:creationId xmlns:a16="http://schemas.microsoft.com/office/drawing/2014/main" id="{461F6052-6542-82C0-2001-3583CBDADC69}"/>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Planetary Sciences Project</a:t>
            </a:r>
          </a:p>
        </p:txBody>
      </p:sp>
      <p:sp>
        <p:nvSpPr>
          <p:cNvPr id="69634" name="Rectangle 1027">
            <a:extLst>
              <a:ext uri="{FF2B5EF4-FFF2-40B4-BE49-F238E27FC236}">
                <a16:creationId xmlns:a16="http://schemas.microsoft.com/office/drawing/2014/main" id="{BE5A7BE7-21FC-78ED-F7A7-7713B40BFEAA}"/>
              </a:ext>
            </a:extLst>
          </p:cNvPr>
          <p:cNvSpPr>
            <a:spLocks noChangeArrowheads="1"/>
          </p:cNvSpPr>
          <p:nvPr/>
        </p:nvSpPr>
        <p:spPr bwMode="auto">
          <a:xfrm>
            <a:off x="381000" y="11430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0 … Topics … Thu 10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1 … Outline … Tue 01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2 … Draft #1 … Thu 17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3 … Draft #2 … Thu 07 NOV</a:t>
            </a:r>
            <a:endParaRPr kumimoji="0" lang="en-US" altLang="en-US" sz="2800" b="0" i="0" u="none" strike="noStrike" kern="1200" cap="none" spc="0" normalizeH="0" baseline="3000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Presentations … in class … 19+21 NOV</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4 … Final Paper … Tue 05 DEC</a:t>
            </a:r>
          </a:p>
        </p:txBody>
      </p:sp>
    </p:spTree>
    <p:extLst>
      <p:ext uri="{BB962C8B-B14F-4D97-AF65-F5344CB8AC3E}">
        <p14:creationId xmlns:p14="http://schemas.microsoft.com/office/powerpoint/2010/main" val="22428005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Effect transition="in" filter="fade">
                                      <p:cBhvr>
                                        <p:cTn id="7" dur="2000"/>
                                        <p:tgtEl>
                                          <p:spTgt spid="6963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9634">
                                            <p:txEl>
                                              <p:pRg st="4" end="4"/>
                                            </p:txEl>
                                          </p:spTgt>
                                        </p:tgtEl>
                                        <p:attrNameLst>
                                          <p:attrName>style.visibility</p:attrName>
                                        </p:attrNameLst>
                                      </p:cBhvr>
                                      <p:to>
                                        <p:strVal val="visible"/>
                                      </p:to>
                                    </p:set>
                                    <p:animEffect transition="in" filter="fade">
                                      <p:cBhvr>
                                        <p:cTn id="12" dur="2000"/>
                                        <p:tgtEl>
                                          <p:spTgt spid="6963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9634">
                                            <p:txEl>
                                              <p:pRg st="6" end="6"/>
                                            </p:txEl>
                                          </p:spTgt>
                                        </p:tgtEl>
                                        <p:attrNameLst>
                                          <p:attrName>style.visibility</p:attrName>
                                        </p:attrNameLst>
                                      </p:cBhvr>
                                      <p:to>
                                        <p:strVal val="visible"/>
                                      </p:to>
                                    </p:set>
                                    <p:animEffect transition="in" filter="fade">
                                      <p:cBhvr>
                                        <p:cTn id="17" dur="2000"/>
                                        <p:tgtEl>
                                          <p:spTgt spid="6963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634">
                                            <p:txEl>
                                              <p:pRg st="8" end="8"/>
                                            </p:txEl>
                                          </p:spTgt>
                                        </p:tgtEl>
                                        <p:attrNameLst>
                                          <p:attrName>style.visibility</p:attrName>
                                        </p:attrNameLst>
                                      </p:cBhvr>
                                      <p:to>
                                        <p:strVal val="visible"/>
                                      </p:to>
                                    </p:set>
                                    <p:animEffect transition="in" filter="fade">
                                      <p:cBhvr>
                                        <p:cTn id="22" dur="2000"/>
                                        <p:tgtEl>
                                          <p:spTgt spid="69634">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9634">
                                            <p:txEl>
                                              <p:pRg st="10" end="10"/>
                                            </p:txEl>
                                          </p:spTgt>
                                        </p:tgtEl>
                                        <p:attrNameLst>
                                          <p:attrName>style.visibility</p:attrName>
                                        </p:attrNameLst>
                                      </p:cBhvr>
                                      <p:to>
                                        <p:strVal val="visible"/>
                                      </p:to>
                                    </p:set>
                                    <p:animEffect transition="in" filter="fade">
                                      <p:cBhvr>
                                        <p:cTn id="27" dur="2000"/>
                                        <p:tgtEl>
                                          <p:spTgt spid="696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73309506-E1AD-837D-3C4E-91258E40474E}"/>
              </a:ext>
            </a:extLst>
          </p:cNvPr>
          <p:cNvSpPr>
            <a:spLocks noGrp="1" noChangeArrowheads="1"/>
          </p:cNvSpPr>
          <p:nvPr>
            <p:ph type="title"/>
          </p:nvPr>
        </p:nvSpPr>
        <p:spPr>
          <a:xfrm>
            <a:off x="609600" y="0"/>
            <a:ext cx="8001000" cy="841712"/>
          </a:xfrm>
        </p:spPr>
        <p:txBody>
          <a:bodyPr/>
          <a:lstStyle/>
          <a:p>
            <a:pPr eaLnBrk="1" hangingPunct="1"/>
            <a:r>
              <a:rPr lang="en-US" altLang="en-US" b="1" dirty="0">
                <a:ea typeface="ＭＳ Ｐゴシック" panose="020B0600070205080204" pitchFamily="34" charset="-128"/>
              </a:rPr>
              <a:t>Research Paper Level 1</a:t>
            </a:r>
            <a:endParaRPr lang="en-US" altLang="en-US" dirty="0">
              <a:ea typeface="ＭＳ Ｐゴシック" panose="020B0600070205080204" pitchFamily="34" charset="-128"/>
            </a:endParaRPr>
          </a:p>
        </p:txBody>
      </p:sp>
      <p:sp>
        <p:nvSpPr>
          <p:cNvPr id="80898" name="Text Box 4">
            <a:extLst>
              <a:ext uri="{FF2B5EF4-FFF2-40B4-BE49-F238E27FC236}">
                <a16:creationId xmlns:a16="http://schemas.microsoft.com/office/drawing/2014/main" id="{8DCC3DC7-D074-27B8-23A2-14AC347DCDAE}"/>
              </a:ext>
            </a:extLst>
          </p:cNvPr>
          <p:cNvSpPr txBox="1">
            <a:spLocks noChangeArrowheads="1"/>
          </p:cNvSpPr>
          <p:nvPr/>
        </p:nvSpPr>
        <p:spPr bwMode="auto">
          <a:xfrm>
            <a:off x="0" y="841712"/>
            <a:ext cx="91440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due Tuesday, 01 OCT (class start)</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Outline</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of your research project  (worth </a:t>
            </a: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10 points</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AAS Overleaf LaTeX link on website</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more original, the better</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hand in printed version</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pieces required: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2+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2+ sentences … why do we care?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2+ sentences … why do YOU care?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Sections	listed … Sample, Observations/Data,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Results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Discussion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 Tables		2+ listed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 Figures 	2+ listed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8/9/10.		three REFEREED references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8">
                                            <p:txEl>
                                              <p:pRg st="3" end="3"/>
                                            </p:txEl>
                                          </p:spTgt>
                                        </p:tgtEl>
                                        <p:attrNameLst>
                                          <p:attrName>style.visibility</p:attrName>
                                        </p:attrNameLst>
                                      </p:cBhvr>
                                      <p:to>
                                        <p:strVal val="visible"/>
                                      </p:to>
                                    </p:set>
                                    <p:animEffect transition="in" filter="fade">
                                      <p:cBhvr>
                                        <p:cTn id="7" dur="2000"/>
                                        <p:tgtEl>
                                          <p:spTgt spid="8089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898">
                                            <p:txEl>
                                              <p:pRg st="4" end="4"/>
                                            </p:txEl>
                                          </p:spTgt>
                                        </p:tgtEl>
                                        <p:attrNameLst>
                                          <p:attrName>style.visibility</p:attrName>
                                        </p:attrNameLst>
                                      </p:cBhvr>
                                      <p:to>
                                        <p:strVal val="visible"/>
                                      </p:to>
                                    </p:set>
                                    <p:animEffect transition="in" filter="fade">
                                      <p:cBhvr>
                                        <p:cTn id="12" dur="2000"/>
                                        <p:tgtEl>
                                          <p:spTgt spid="8089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898">
                                            <p:txEl>
                                              <p:pRg st="5" end="5"/>
                                            </p:txEl>
                                          </p:spTgt>
                                        </p:tgtEl>
                                        <p:attrNameLst>
                                          <p:attrName>style.visibility</p:attrName>
                                        </p:attrNameLst>
                                      </p:cBhvr>
                                      <p:to>
                                        <p:strVal val="visible"/>
                                      </p:to>
                                    </p:set>
                                    <p:animEffect transition="in" filter="fade">
                                      <p:cBhvr>
                                        <p:cTn id="17" dur="2000"/>
                                        <p:tgtEl>
                                          <p:spTgt spid="80898">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0898">
                                            <p:txEl>
                                              <p:pRg st="7" end="7"/>
                                            </p:txEl>
                                          </p:spTgt>
                                        </p:tgtEl>
                                        <p:attrNameLst>
                                          <p:attrName>style.visibility</p:attrName>
                                        </p:attrNameLst>
                                      </p:cBhvr>
                                      <p:to>
                                        <p:strVal val="visible"/>
                                      </p:to>
                                    </p:set>
                                    <p:animEffect transition="in" filter="fade">
                                      <p:cBhvr>
                                        <p:cTn id="22" dur="2000"/>
                                        <p:tgtEl>
                                          <p:spTgt spid="80898">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0898">
                                            <p:txEl>
                                              <p:pRg st="8" end="8"/>
                                            </p:txEl>
                                          </p:spTgt>
                                        </p:tgtEl>
                                        <p:attrNameLst>
                                          <p:attrName>style.visibility</p:attrName>
                                        </p:attrNameLst>
                                      </p:cBhvr>
                                      <p:to>
                                        <p:strVal val="visible"/>
                                      </p:to>
                                    </p:set>
                                    <p:animEffect transition="in" filter="fade">
                                      <p:cBhvr>
                                        <p:cTn id="27" dur="2000"/>
                                        <p:tgtEl>
                                          <p:spTgt spid="80898">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0898">
                                            <p:txEl>
                                              <p:pRg st="9" end="9"/>
                                            </p:txEl>
                                          </p:spTgt>
                                        </p:tgtEl>
                                        <p:attrNameLst>
                                          <p:attrName>style.visibility</p:attrName>
                                        </p:attrNameLst>
                                      </p:cBhvr>
                                      <p:to>
                                        <p:strVal val="visible"/>
                                      </p:to>
                                    </p:set>
                                    <p:animEffect transition="in" filter="fade">
                                      <p:cBhvr>
                                        <p:cTn id="32" dur="2000"/>
                                        <p:tgtEl>
                                          <p:spTgt spid="80898">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0898">
                                            <p:txEl>
                                              <p:pRg st="10" end="10"/>
                                            </p:txEl>
                                          </p:spTgt>
                                        </p:tgtEl>
                                        <p:attrNameLst>
                                          <p:attrName>style.visibility</p:attrName>
                                        </p:attrNameLst>
                                      </p:cBhvr>
                                      <p:to>
                                        <p:strVal val="visible"/>
                                      </p:to>
                                    </p:set>
                                    <p:animEffect transition="in" filter="fade">
                                      <p:cBhvr>
                                        <p:cTn id="37" dur="2000"/>
                                        <p:tgtEl>
                                          <p:spTgt spid="80898">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80898">
                                            <p:txEl>
                                              <p:pRg st="11" end="11"/>
                                            </p:txEl>
                                          </p:spTgt>
                                        </p:tgtEl>
                                        <p:attrNameLst>
                                          <p:attrName>style.visibility</p:attrName>
                                        </p:attrNameLst>
                                      </p:cBhvr>
                                      <p:to>
                                        <p:strVal val="visible"/>
                                      </p:to>
                                    </p:set>
                                    <p:animEffect transition="in" filter="fade">
                                      <p:cBhvr>
                                        <p:cTn id="42" dur="2000"/>
                                        <p:tgtEl>
                                          <p:spTgt spid="80898">
                                            <p:txEl>
                                              <p:pRg st="11" end="1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80898">
                                            <p:txEl>
                                              <p:pRg st="12" end="12"/>
                                            </p:txEl>
                                          </p:spTgt>
                                        </p:tgtEl>
                                        <p:attrNameLst>
                                          <p:attrName>style.visibility</p:attrName>
                                        </p:attrNameLst>
                                      </p:cBhvr>
                                      <p:to>
                                        <p:strVal val="visible"/>
                                      </p:to>
                                    </p:set>
                                    <p:animEffect transition="in" filter="fade">
                                      <p:cBhvr>
                                        <p:cTn id="47" dur="2000"/>
                                        <p:tgtEl>
                                          <p:spTgt spid="80898">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80898">
                                            <p:txEl>
                                              <p:pRg st="13" end="13"/>
                                            </p:txEl>
                                          </p:spTgt>
                                        </p:tgtEl>
                                        <p:attrNameLst>
                                          <p:attrName>style.visibility</p:attrName>
                                        </p:attrNameLst>
                                      </p:cBhvr>
                                      <p:to>
                                        <p:strVal val="visible"/>
                                      </p:to>
                                    </p:set>
                                    <p:animEffect transition="in" filter="fade">
                                      <p:cBhvr>
                                        <p:cTn id="52" dur="2000"/>
                                        <p:tgtEl>
                                          <p:spTgt spid="80898">
                                            <p:txEl>
                                              <p:pRg st="13" end="1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80898">
                                            <p:txEl>
                                              <p:pRg st="14" end="14"/>
                                            </p:txEl>
                                          </p:spTgt>
                                        </p:tgtEl>
                                        <p:attrNameLst>
                                          <p:attrName>style.visibility</p:attrName>
                                        </p:attrNameLst>
                                      </p:cBhvr>
                                      <p:to>
                                        <p:strVal val="visible"/>
                                      </p:to>
                                    </p:set>
                                    <p:animEffect transition="in" filter="fade">
                                      <p:cBhvr>
                                        <p:cTn id="57" dur="2000"/>
                                        <p:tgtEl>
                                          <p:spTgt spid="80898">
                                            <p:txEl>
                                              <p:pRg st="14" end="1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80898">
                                            <p:txEl>
                                              <p:pRg st="15" end="15"/>
                                            </p:txEl>
                                          </p:spTgt>
                                        </p:tgtEl>
                                        <p:attrNameLst>
                                          <p:attrName>style.visibility</p:attrName>
                                        </p:attrNameLst>
                                      </p:cBhvr>
                                      <p:to>
                                        <p:strVal val="visible"/>
                                      </p:to>
                                    </p:set>
                                    <p:animEffect transition="in" filter="fade">
                                      <p:cBhvr>
                                        <p:cTn id="62" dur="2000"/>
                                        <p:tgtEl>
                                          <p:spTgt spid="8089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3D27F3A6-FDBA-C3E8-B09F-602988289AEB}"/>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Solar System Explorers: 03 OCT</a:t>
            </a:r>
          </a:p>
        </p:txBody>
      </p:sp>
      <p:sp>
        <p:nvSpPr>
          <p:cNvPr id="122882" name="Text Box 3">
            <a:extLst>
              <a:ext uri="{FF2B5EF4-FFF2-40B4-BE49-F238E27FC236}">
                <a16:creationId xmlns:a16="http://schemas.microsoft.com/office/drawing/2014/main" id="{80D3F7F4-9FC4-2F6F-9EC9-C0DC1B7BB15B}"/>
              </a:ext>
            </a:extLst>
          </p:cNvPr>
          <p:cNvSpPr txBox="1">
            <a:spLocks noChangeArrowheads="1"/>
          </p:cNvSpPr>
          <p:nvPr/>
        </p:nvSpPr>
        <p:spPr bwMode="auto">
          <a:xfrm>
            <a:off x="152400" y="990600"/>
            <a:ext cx="88392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does the Sun affect objects in the Solar System?</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
        <p:nvSpPr>
          <p:cNvPr id="2" name="TextBox 1">
            <a:extLst>
              <a:ext uri="{FF2B5EF4-FFF2-40B4-BE49-F238E27FC236}">
                <a16:creationId xmlns:a16="http://schemas.microsoft.com/office/drawing/2014/main" id="{ABCC8984-A4D9-B515-1230-23BEB4E0831C}"/>
              </a:ext>
            </a:extLst>
          </p:cNvPr>
          <p:cNvSpPr txBox="1">
            <a:spLocks noChangeArrowheads="1"/>
          </p:cNvSpPr>
          <p:nvPr/>
        </p:nvSpPr>
        <p:spPr bwMode="auto">
          <a:xfrm>
            <a:off x="1943100" y="2362200"/>
            <a:ext cx="57531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NONE THIS WEEK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CONCENTRATE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ON PAPER OUTLINE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Orrery_by_CygX1.jpg">
            <a:extLst>
              <a:ext uri="{FF2B5EF4-FFF2-40B4-BE49-F238E27FC236}">
                <a16:creationId xmlns:a16="http://schemas.microsoft.com/office/drawing/2014/main" id="{5A5707FE-4061-3968-B69A-11CC8B259B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42875"/>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3">
            <a:extLst>
              <a:ext uri="{FF2B5EF4-FFF2-40B4-BE49-F238E27FC236}">
                <a16:creationId xmlns:a16="http://schemas.microsoft.com/office/drawing/2014/main" id="{31930C88-19D9-9796-6F15-EE73DB956687}"/>
              </a:ext>
            </a:extLst>
          </p:cNvPr>
          <p:cNvSpPr txBox="1">
            <a:spLocks noChangeArrowheads="1"/>
          </p:cNvSpPr>
          <p:nvPr/>
        </p:nvSpPr>
        <p:spPr bwMode="auto">
          <a:xfrm>
            <a:off x="533400" y="457200"/>
            <a:ext cx="29892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a:solidFill>
                  <a:schemeClr val="bg1"/>
                </a:solidFill>
              </a:rPr>
              <a:t>Dynamics II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CD820722-BECD-338E-8849-58ABB4B588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8FABC-FCF1-7842-832F-88AF650FE2A6}" type="slidenum">
              <a:rPr lang="en-US" altLang="en-US" sz="1400" smtClean="0"/>
              <a:pPr>
                <a:spcBef>
                  <a:spcPct val="0"/>
                </a:spcBef>
                <a:buFontTx/>
                <a:buNone/>
              </a:pPr>
              <a:t>8</a:t>
            </a:fld>
            <a:endParaRPr lang="en-US" altLang="en-US" sz="1400"/>
          </a:p>
        </p:txBody>
      </p:sp>
      <p:pic>
        <p:nvPicPr>
          <p:cNvPr id="75779" name="Picture 4" descr="saturn">
            <a:extLst>
              <a:ext uri="{FF2B5EF4-FFF2-40B4-BE49-F238E27FC236}">
                <a16:creationId xmlns:a16="http://schemas.microsoft.com/office/drawing/2014/main" id="{7644DACE-0059-938A-A1E3-D6B17908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0175"/>
            <a:ext cx="8229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saturn">
            <a:extLst>
              <a:ext uri="{FF2B5EF4-FFF2-40B4-BE49-F238E27FC236}">
                <a16:creationId xmlns:a16="http://schemas.microsoft.com/office/drawing/2014/main" id="{815AE419-60C3-8D43-B781-9DD79D37B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398588"/>
            <a:ext cx="62484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6">
            <a:extLst>
              <a:ext uri="{FF2B5EF4-FFF2-40B4-BE49-F238E27FC236}">
                <a16:creationId xmlns:a16="http://schemas.microsoft.com/office/drawing/2014/main" id="{764B86F4-F99D-4D56-78B5-26E9D74243A5}"/>
              </a:ext>
            </a:extLst>
          </p:cNvPr>
          <p:cNvSpPr>
            <a:spLocks noChangeArrowheads="1"/>
          </p:cNvSpPr>
          <p:nvPr/>
        </p:nvSpPr>
        <p:spPr bwMode="auto">
          <a:xfrm>
            <a:off x="228600" y="762000"/>
            <a:ext cx="868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dirty="0">
                <a:solidFill>
                  <a:srgbClr val="000000"/>
                </a:solidFill>
                <a:latin typeface="Times New Roman" panose="02020603050405020304" pitchFamily="18" charset="0"/>
              </a:rPr>
              <a:t>300,000 km wide and ~10 m (!) thick via spacecraft</a:t>
            </a:r>
          </a:p>
        </p:txBody>
      </p:sp>
      <p:sp>
        <p:nvSpPr>
          <p:cNvPr id="75782" name="Rectangle 2">
            <a:extLst>
              <a:ext uri="{FF2B5EF4-FFF2-40B4-BE49-F238E27FC236}">
                <a16:creationId xmlns:a16="http://schemas.microsoft.com/office/drawing/2014/main" id="{6D56BAB5-DD14-40D0-E3A1-02CC07EBA6D4}"/>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dirty="0">
                <a:solidFill>
                  <a:srgbClr val="000000"/>
                </a:solidFill>
                <a:latin typeface="Times New Roman" panose="02020603050405020304" pitchFamily="18" charset="0"/>
              </a:rPr>
              <a:t>Saturn’</a:t>
            </a:r>
            <a:r>
              <a:rPr lang="en-US" altLang="ja-JP" sz="4400" b="1" dirty="0">
                <a:solidFill>
                  <a:srgbClr val="000000"/>
                </a:solidFill>
                <a:latin typeface="Times New Roman" panose="02020603050405020304" pitchFamily="18" charset="0"/>
              </a:rPr>
              <a:t>s Rings</a:t>
            </a:r>
            <a:endParaRPr lang="en-US" altLang="en-US" sz="4400" b="1" dirty="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Slide Number Placeholder 5">
            <a:extLst>
              <a:ext uri="{FF2B5EF4-FFF2-40B4-BE49-F238E27FC236}">
                <a16:creationId xmlns:a16="http://schemas.microsoft.com/office/drawing/2014/main" id="{53B65F21-B477-0A22-F73C-0D9F61371A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8A10B3D-3842-164E-8269-8B7E62A0A0E8}" type="slidenum">
              <a:rPr lang="en-US" altLang="en-US" sz="1400" smtClean="0"/>
              <a:pPr>
                <a:spcBef>
                  <a:spcPct val="0"/>
                </a:spcBef>
                <a:buFontTx/>
                <a:buNone/>
              </a:pPr>
              <a:t>9</a:t>
            </a:fld>
            <a:endParaRPr lang="en-US" altLang="en-US" sz="1400"/>
          </a:p>
        </p:txBody>
      </p:sp>
      <p:sp>
        <p:nvSpPr>
          <p:cNvPr id="77826" name="Rectangle 2">
            <a:extLst>
              <a:ext uri="{FF2B5EF4-FFF2-40B4-BE49-F238E27FC236}">
                <a16:creationId xmlns:a16="http://schemas.microsoft.com/office/drawing/2014/main" id="{7FDCF1EB-2E5D-6746-1762-641C6670261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Saturn</a:t>
            </a:r>
            <a:r>
              <a:rPr lang="ja-JP" altLang="en-US" b="1">
                <a:solidFill>
                  <a:srgbClr val="000000"/>
                </a:solidFill>
                <a:ea typeface="ＭＳ Ｐゴシック" panose="020B0600070205080204" pitchFamily="34" charset="-128"/>
              </a:rPr>
              <a:t>’</a:t>
            </a:r>
            <a:r>
              <a:rPr lang="en-US" altLang="ja-JP" b="1">
                <a:solidFill>
                  <a:srgbClr val="000000"/>
                </a:solidFill>
                <a:ea typeface="ＭＳ Ｐゴシック" panose="020B0600070205080204" pitchFamily="34" charset="-128"/>
              </a:rPr>
              <a:t>s Rings</a:t>
            </a:r>
            <a:endParaRPr lang="en-US" altLang="en-US" b="1">
              <a:solidFill>
                <a:srgbClr val="000000"/>
              </a:solidFill>
              <a:ea typeface="ＭＳ Ｐゴシック" panose="020B0600070205080204" pitchFamily="34" charset="-128"/>
            </a:endParaRPr>
          </a:p>
        </p:txBody>
      </p:sp>
      <p:pic>
        <p:nvPicPr>
          <p:cNvPr id="77827" name="Picture 4" descr="saturn">
            <a:extLst>
              <a:ext uri="{FF2B5EF4-FFF2-40B4-BE49-F238E27FC236}">
                <a16:creationId xmlns:a16="http://schemas.microsoft.com/office/drawing/2014/main" id="{600DE4B0-1869-F5DF-E390-47EEEA46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C82CDE43-93B4-BC12-5E53-18DA41E39C63}"/>
              </a:ext>
            </a:extLst>
          </p:cNvPr>
          <p:cNvSpPr>
            <a:spLocks noChangeArrowheads="1"/>
          </p:cNvSpPr>
          <p:nvPr/>
        </p:nvSpPr>
        <p:spPr bwMode="auto">
          <a:xfrm>
            <a:off x="3962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a:solidFill>
                  <a:srgbClr val="FFFB00"/>
                </a:solidFill>
                <a:latin typeface="Times New Roman" panose="02020603050405020304" pitchFamily="18" charset="0"/>
              </a:rPr>
              <a:t>particles forced into plane by orbits</a:t>
            </a:r>
          </a:p>
          <a:p>
            <a:pPr eaLnBrk="1" hangingPunct="1">
              <a:buFontTx/>
              <a:buNone/>
            </a:pPr>
            <a:r>
              <a:rPr lang="en-US" altLang="en-US" sz="2000">
                <a:solidFill>
                  <a:srgbClr val="FFFB00"/>
                </a:solidFill>
                <a:latin typeface="Times New Roman" panose="02020603050405020304" pitchFamily="18" charset="0"/>
              </a:rPr>
              <a:t>                albedo 0.8 … shiny snowballs of  H</a:t>
            </a:r>
            <a:r>
              <a:rPr lang="en-US" altLang="en-US" sz="2000" baseline="-25000">
                <a:solidFill>
                  <a:srgbClr val="FFFB00"/>
                </a:solidFill>
                <a:latin typeface="Times New Roman" panose="02020603050405020304" pitchFamily="18" charset="0"/>
              </a:rPr>
              <a:t>2</a:t>
            </a:r>
            <a:r>
              <a:rPr lang="en-US" altLang="en-US" sz="2000">
                <a:solidFill>
                  <a:srgbClr val="FFFB00"/>
                </a:solidFill>
                <a:latin typeface="Times New Roman" panose="02020603050405020304" pitchFamily="18" charset="0"/>
              </a:rPr>
              <a:t>O</a:t>
            </a: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lnSpc>
                <a:spcPct val="20000"/>
              </a:lnSpc>
              <a:buFontTx/>
              <a:buNone/>
            </a:pPr>
            <a:endParaRPr lang="en-US" altLang="en-US" sz="2000">
              <a:solidFill>
                <a:srgbClr val="FFFB00"/>
              </a:solidFill>
              <a:latin typeface="Times New Roman" panose="02020603050405020304" pitchFamily="18" charset="0"/>
            </a:endParaRPr>
          </a:p>
          <a:p>
            <a:pPr eaLnBrk="1" hangingPunct="1">
              <a:lnSpc>
                <a:spcPct val="20000"/>
              </a:lnSpc>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r>
              <a:rPr lang="en-US" altLang="en-US" sz="2000">
                <a:solidFill>
                  <a:srgbClr val="FFFB00"/>
                </a:solidFill>
                <a:latin typeface="Times New Roman" panose="02020603050405020304" pitchFamily="18" charset="0"/>
              </a:rPr>
              <a:t>                       total mass only that of small moon</a:t>
            </a:r>
          </a:p>
          <a:p>
            <a:pPr eaLnBrk="1" hangingPunct="1">
              <a:buFontTx/>
              <a:buNone/>
            </a:pPr>
            <a:r>
              <a:rPr lang="en-US" altLang="en-US" sz="2000">
                <a:solidFill>
                  <a:srgbClr val="FFFB00"/>
                </a:solidFill>
                <a:latin typeface="Times New Roman" panose="02020603050405020304" pitchFamily="18" charset="0"/>
              </a:rPr>
              <a:t> young … likely formed by Roche limit crossing</a:t>
            </a:r>
            <a:endParaRPr lang="en-US" altLang="en-US" sz="2000">
              <a:solidFill>
                <a:srgbClr val="0002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29">
                                            <p:txEl>
                                              <p:pRg st="0" end="0"/>
                                            </p:txEl>
                                          </p:spTgt>
                                        </p:tgtEl>
                                        <p:attrNameLst>
                                          <p:attrName>style.visibility</p:attrName>
                                        </p:attrNameLst>
                                      </p:cBhvr>
                                      <p:to>
                                        <p:strVal val="visible"/>
                                      </p:to>
                                    </p:set>
                                    <p:animEffect transition="in" filter="fade">
                                      <p:cBhvr>
                                        <p:cTn id="7" dur="2000"/>
                                        <p:tgtEl>
                                          <p:spTgt spid="1802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0229">
                                            <p:txEl>
                                              <p:pRg st="1" end="1"/>
                                            </p:txEl>
                                          </p:spTgt>
                                        </p:tgtEl>
                                        <p:attrNameLst>
                                          <p:attrName>style.visibility</p:attrName>
                                        </p:attrNameLst>
                                      </p:cBhvr>
                                      <p:to>
                                        <p:strVal val="visible"/>
                                      </p:to>
                                    </p:set>
                                    <p:animEffect transition="in" filter="fade">
                                      <p:cBhvr>
                                        <p:cTn id="12" dur="2000"/>
                                        <p:tgtEl>
                                          <p:spTgt spid="1802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0229">
                                            <p:txEl>
                                              <p:pRg st="17" end="17"/>
                                            </p:txEl>
                                          </p:spTgt>
                                        </p:tgtEl>
                                        <p:attrNameLst>
                                          <p:attrName>style.visibility</p:attrName>
                                        </p:attrNameLst>
                                      </p:cBhvr>
                                      <p:to>
                                        <p:strVal val="visible"/>
                                      </p:to>
                                    </p:set>
                                    <p:animEffect transition="in" filter="fade">
                                      <p:cBhvr>
                                        <p:cTn id="17" dur="2000"/>
                                        <p:tgtEl>
                                          <p:spTgt spid="180229">
                                            <p:txEl>
                                              <p:pRg st="17" end="1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0229">
                                            <p:txEl>
                                              <p:pRg st="18" end="18"/>
                                            </p:txEl>
                                          </p:spTgt>
                                        </p:tgtEl>
                                        <p:attrNameLst>
                                          <p:attrName>style.visibility</p:attrName>
                                        </p:attrNameLst>
                                      </p:cBhvr>
                                      <p:to>
                                        <p:strVal val="visible"/>
                                      </p:to>
                                    </p:set>
                                    <p:animEffect transition="in" filter="fade">
                                      <p:cBhvr>
                                        <p:cTn id="22" dur="2000"/>
                                        <p:tgtEl>
                                          <p:spTgt spid="18022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uiExpand="1" build="allAtOnce"/>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6896</TotalTime>
  <Words>3253</Words>
  <Application>Microsoft Macintosh PowerPoint</Application>
  <PresentationFormat>On-screen Show (4:3)</PresentationFormat>
  <Paragraphs>462</Paragraphs>
  <Slides>37</Slides>
  <Notes>37</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37</vt:i4>
      </vt:variant>
    </vt:vector>
  </HeadingPairs>
  <TitlesOfParts>
    <vt:vector size="49" baseType="lpstr">
      <vt:lpstr>ＭＳ Ｐゴシック</vt:lpstr>
      <vt:lpstr>Arial</vt:lpstr>
      <vt:lpstr>Matisse ITC</vt:lpstr>
      <vt:lpstr>Times New Roman</vt:lpstr>
      <vt:lpstr>Default Design</vt:lpstr>
      <vt:lpstr>1_Default Design</vt:lpstr>
      <vt:lpstr>3_Default Design</vt:lpstr>
      <vt:lpstr>2_Default Design</vt:lpstr>
      <vt:lpstr>4_Default Design</vt:lpstr>
      <vt:lpstr>6_Default Design</vt:lpstr>
      <vt:lpstr>8_Default Design</vt:lpstr>
      <vt:lpstr>5_Default Design</vt:lpstr>
      <vt:lpstr>Where is this?</vt:lpstr>
      <vt:lpstr>Where is this?</vt:lpstr>
      <vt:lpstr>Syllabus Update</vt:lpstr>
      <vt:lpstr>Planetary Sciences Project</vt:lpstr>
      <vt:lpstr>Research Paper Level 1</vt:lpstr>
      <vt:lpstr>Solar System Explorers: 03 OCT</vt:lpstr>
      <vt:lpstr>PowerPoint Presentation</vt:lpstr>
      <vt:lpstr>PowerPoint Presentation</vt:lpstr>
      <vt:lpstr>Saturn’s Rings</vt:lpstr>
      <vt:lpstr>Saturn’s Rings: Origin</vt:lpstr>
      <vt:lpstr>PowerPoint Presentation</vt:lpstr>
      <vt:lpstr>The Saturn System</vt:lpstr>
      <vt:lpstr>Saturn’s Rings Details</vt:lpstr>
      <vt:lpstr>Saturn’s Rings Details</vt:lpstr>
      <vt:lpstr>Saturn’s Rings Extent</vt:lpstr>
      <vt:lpstr>Tides</vt:lpstr>
      <vt:lpstr>Moon’s Shape</vt:lpstr>
      <vt:lpstr>Tidal Forces</vt:lpstr>
      <vt:lpstr>Tides in Earth-Moon System</vt:lpstr>
      <vt:lpstr>Tides in Earth-Moon System</vt:lpstr>
      <vt:lpstr>Tides in Earth-Moon System</vt:lpstr>
      <vt:lpstr>Roche Limit</vt:lpstr>
      <vt:lpstr>Roche Limits and Ring Systems</vt:lpstr>
      <vt:lpstr>Uranus’ 13 Rings</vt:lpstr>
      <vt:lpstr>Neptune’s 4 Rings</vt:lpstr>
      <vt:lpstr>Billions of Years from Now…</vt:lpstr>
      <vt:lpstr>Jupiter’s Rings</vt:lpstr>
      <vt:lpstr>Jupiter’s Rings Details</vt:lpstr>
      <vt:lpstr>Jupiter’s Rings Details</vt:lpstr>
      <vt:lpstr>Jupiter’s Rings Details</vt:lpstr>
      <vt:lpstr>Why Detectable in Infrared?</vt:lpstr>
      <vt:lpstr>Solar System Explorers: 19 SEP</vt:lpstr>
      <vt:lpstr>Solar System Explorers: 26 SEP</vt:lpstr>
      <vt:lpstr>PowerPoint Presentation</vt:lpstr>
      <vt:lpstr>Solar System Explorers</vt:lpstr>
      <vt:lpstr>Solar System Explorers</vt:lpstr>
      <vt:lpstr>Solar System Explorers</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305</cp:revision>
  <cp:lastPrinted>2003-02-11T19:04:25Z</cp:lastPrinted>
  <dcterms:created xsi:type="dcterms:W3CDTF">2012-02-02T02:35:05Z</dcterms:created>
  <dcterms:modified xsi:type="dcterms:W3CDTF">2024-09-26T04:07:22Z</dcterms:modified>
</cp:coreProperties>
</file>