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4502" r:id="rId3"/>
    <p:sldMasterId id="2147484514" r:id="rId4"/>
    <p:sldMasterId id="2147484825" r:id="rId5"/>
  </p:sldMasterIdLst>
  <p:notesMasterIdLst>
    <p:notesMasterId r:id="rId33"/>
  </p:notesMasterIdLst>
  <p:handoutMasterIdLst>
    <p:handoutMasterId r:id="rId34"/>
  </p:handoutMasterIdLst>
  <p:sldIdLst>
    <p:sldId id="409" r:id="rId6"/>
    <p:sldId id="339" r:id="rId7"/>
    <p:sldId id="462" r:id="rId8"/>
    <p:sldId id="459" r:id="rId9"/>
    <p:sldId id="497" r:id="rId10"/>
    <p:sldId id="417" r:id="rId11"/>
    <p:sldId id="334" r:id="rId12"/>
    <p:sldId id="508" r:id="rId13"/>
    <p:sldId id="509" r:id="rId14"/>
    <p:sldId id="510" r:id="rId15"/>
    <p:sldId id="514" r:id="rId16"/>
    <p:sldId id="515" r:id="rId17"/>
    <p:sldId id="516" r:id="rId18"/>
    <p:sldId id="517" r:id="rId19"/>
    <p:sldId id="518" r:id="rId20"/>
    <p:sldId id="519" r:id="rId21"/>
    <p:sldId id="520" r:id="rId22"/>
    <p:sldId id="521" r:id="rId23"/>
    <p:sldId id="522" r:id="rId24"/>
    <p:sldId id="523" r:id="rId25"/>
    <p:sldId id="524" r:id="rId26"/>
    <p:sldId id="467" r:id="rId27"/>
    <p:sldId id="494" r:id="rId28"/>
    <p:sldId id="502" r:id="rId29"/>
    <p:sldId id="489" r:id="rId30"/>
    <p:sldId id="457" r:id="rId31"/>
    <p:sldId id="381" r:id="rId32"/>
  </p:sldIdLst>
  <p:sldSz cx="9144000" cy="6858000" type="screen4x3"/>
  <p:notesSz cx="6858000" cy="9144000"/>
  <p:defaultTextStyle>
    <a:defPPr>
      <a:defRPr lang="en-US"/>
    </a:defPPr>
    <a:lvl1pPr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62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87"/>
    <p:restoredTop sz="88686"/>
  </p:normalViewPr>
  <p:slideViewPr>
    <p:cSldViewPr>
      <p:cViewPr varScale="1">
        <p:scale>
          <a:sx n="79" d="100"/>
          <a:sy n="79" d="100"/>
        </p:scale>
        <p:origin x="208" y="2584"/>
      </p:cViewPr>
      <p:guideLst>
        <p:guide orient="horz" pos="2112"/>
        <p:guide pos="2880"/>
      </p:guideLst>
    </p:cSldViewPr>
  </p:slideViewPr>
  <p:outlineViewPr>
    <p:cViewPr>
      <p:scale>
        <a:sx n="25" d="100"/>
        <a:sy n="25" d="100"/>
      </p:scale>
      <p:origin x="0" y="0"/>
    </p:cViewPr>
    <p:sldLst>
      <p:sld r:id="rId1"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3285AF80-46BA-1305-F98F-D01A0BEA5A0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3" name="Rectangle 3">
            <a:extLst>
              <a:ext uri="{FF2B5EF4-FFF2-40B4-BE49-F238E27FC236}">
                <a16:creationId xmlns:a16="http://schemas.microsoft.com/office/drawing/2014/main" id="{83A3CC9B-E8B2-7659-7138-62D990DDC649}"/>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4" name="Rectangle 4">
            <a:extLst>
              <a:ext uri="{FF2B5EF4-FFF2-40B4-BE49-F238E27FC236}">
                <a16:creationId xmlns:a16="http://schemas.microsoft.com/office/drawing/2014/main" id="{995C82F3-E70D-7FFB-C670-975D6D1D4429}"/>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5" name="Rectangle 5">
            <a:extLst>
              <a:ext uri="{FF2B5EF4-FFF2-40B4-BE49-F238E27FC236}">
                <a16:creationId xmlns:a16="http://schemas.microsoft.com/office/drawing/2014/main" id="{160CC214-284E-CD32-079C-D8FF6E89CAF3}"/>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9F9AC471-6546-AC46-B109-339096C121B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715DCB3-C83C-854A-0041-5199BFB3FC8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2D3A0DEE-FF84-A3DB-9D2F-516CF096EACB}"/>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50180" name="Rectangle 4">
            <a:extLst>
              <a:ext uri="{FF2B5EF4-FFF2-40B4-BE49-F238E27FC236}">
                <a16:creationId xmlns:a16="http://schemas.microsoft.com/office/drawing/2014/main" id="{D8FF2E5E-7782-D018-7504-BCE260F5082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E155160E-2A0E-D756-105F-877C6D8D8921}"/>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750C29FF-6D93-1F22-D395-D1B6CC828C9A}"/>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9" name="Rectangle 7">
            <a:extLst>
              <a:ext uri="{FF2B5EF4-FFF2-40B4-BE49-F238E27FC236}">
                <a16:creationId xmlns:a16="http://schemas.microsoft.com/office/drawing/2014/main" id="{8CC33C27-D5B8-BD43-5B7A-60B988B5AD27}"/>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ED968C83-C407-AF48-8272-F43F7E159C4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6">
            <a:extLst>
              <a:ext uri="{FF2B5EF4-FFF2-40B4-BE49-F238E27FC236}">
                <a16:creationId xmlns:a16="http://schemas.microsoft.com/office/drawing/2014/main" id="{5B33ACFB-8F3D-4F55-50AC-A3C4D27775E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53250" name="Rectangle 7">
            <a:extLst>
              <a:ext uri="{FF2B5EF4-FFF2-40B4-BE49-F238E27FC236}">
                <a16:creationId xmlns:a16="http://schemas.microsoft.com/office/drawing/2014/main" id="{0F7E5D3A-F015-DEA0-2B84-FDBE797EB2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1AC7774-B644-634B-A26F-192AECBCE046}" type="slidenum">
              <a:rPr lang="en-US" altLang="en-US" smtClean="0">
                <a:solidFill>
                  <a:srgbClr val="000000"/>
                </a:solidFill>
              </a:rPr>
              <a:pPr>
                <a:spcBef>
                  <a:spcPct val="0"/>
                </a:spcBef>
              </a:pPr>
              <a:t>1</a:t>
            </a:fld>
            <a:endParaRPr lang="en-US" altLang="en-US">
              <a:solidFill>
                <a:srgbClr val="000000"/>
              </a:solidFill>
            </a:endParaRPr>
          </a:p>
        </p:txBody>
      </p:sp>
      <p:sp>
        <p:nvSpPr>
          <p:cNvPr id="53251" name="Rectangle 2">
            <a:extLst>
              <a:ext uri="{FF2B5EF4-FFF2-40B4-BE49-F238E27FC236}">
                <a16:creationId xmlns:a16="http://schemas.microsoft.com/office/drawing/2014/main" id="{FCB511B4-1A4A-FDE4-DF8B-9770D51685FA}"/>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AD534DED-CCC1-BA48-CC0F-3B028D5A11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These thermal images show a "hot" south pole on the planet Neptune (10K hotter than elsewhere). These warmer temperatures provide an avenue for methane to escape out of the deep atmosphere.</a:t>
            </a: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The upper left image samples temperatures near the top of Neptune's troposphere (near 100 millibar pressure, which is one-tenth the Earth atmospheric pressure at sea level). The hottest temperatures are indicated at the lower part of the image, at Neptune's south pole. The lower two images, taken 6.3 hours apart, sample temperatures at higher altitudes in Neptune's stratosphere. They do show generally warmer temperatures near, but not at, the south pole. They also show a distinct warm area which can be seen in the lower left image and rotated completely around the back of the planet and returned to the earth-facing hemisphere in the lower right image.</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The images were obtained with the Very Large Telescope in Chile, using an imager/spectrometer for mid-infrared wavelengths on Sept. 1 and 2, 2006.</a:t>
            </a:r>
          </a:p>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2D7039E6-1A77-7633-992C-BC74381308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A7E111-1B2A-524D-AADF-044125B788C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7826" name="Rectangle 2">
            <a:extLst>
              <a:ext uri="{FF2B5EF4-FFF2-40B4-BE49-F238E27FC236}">
                <a16:creationId xmlns:a16="http://schemas.microsoft.com/office/drawing/2014/main" id="{3CB2D1F3-E2E2-9281-F9D7-1269D54D64AA}"/>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E6B931B2-0783-5B72-F21E-EB35DB5330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bright areas = warmest spots … Hellas is dark (looks cold) because it is (a) lower, (b) more CO2 air, (c) CO2 pressure broadening causes absorption</a:t>
            </a:r>
          </a:p>
        </p:txBody>
      </p:sp>
    </p:spTree>
    <p:extLst>
      <p:ext uri="{BB962C8B-B14F-4D97-AF65-F5344CB8AC3E}">
        <p14:creationId xmlns:p14="http://schemas.microsoft.com/office/powerpoint/2010/main" val="3251195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477A06C8-E50F-90E4-4840-BF9A2F36B0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A01D57-A03A-6946-A45D-522911FC709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9874" name="Rectangle 2">
            <a:extLst>
              <a:ext uri="{FF2B5EF4-FFF2-40B4-BE49-F238E27FC236}">
                <a16:creationId xmlns:a16="http://schemas.microsoft.com/office/drawing/2014/main" id="{E8509010-9C01-6686-30D3-3395E5266F5A}"/>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96A60FD8-D7F4-260B-9C5E-A33C2FA609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troposphere temperatures at the equator … polar temps are 130-190 K</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dirty="0"/>
              <a:t>Atmospheric cooling by CO</a:t>
            </a:r>
            <a:r>
              <a:rPr lang="en-US" baseline="-25000" dirty="0"/>
              <a:t>2</a:t>
            </a:r>
            <a:r>
              <a:rPr lang="en-US" dirty="0"/>
              <a:t> is created by radiative transfer in the 15 </a:t>
            </a:r>
            <a:r>
              <a:rPr lang="el-GR" dirty="0"/>
              <a:t>μ</a:t>
            </a:r>
            <a:r>
              <a:rPr lang="en-US" dirty="0"/>
              <a:t>m band. Under the breakdown of local thermodynamic equilibrium (non-LTE), collisions with atomic oxygen O facilitate energy exchange between the kinetic energy of CO</a:t>
            </a:r>
            <a:r>
              <a:rPr lang="en-US" baseline="-25000" dirty="0"/>
              <a:t>2</a:t>
            </a:r>
            <a:r>
              <a:rPr lang="en-US" dirty="0"/>
              <a:t> molecules (temperature) and their excited vibrational states. Hence, cooling rates are proportional to [O] abundances </a:t>
            </a:r>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35760126-6FAC-377E-8B98-E6AF01F137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56CD34-09B5-734A-B1E7-3834C099280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1922" name="Rectangle 2">
            <a:extLst>
              <a:ext uri="{FF2B5EF4-FFF2-40B4-BE49-F238E27FC236}">
                <a16:creationId xmlns:a16="http://schemas.microsoft.com/office/drawing/2014/main" id="{CF4AC010-51B9-0083-738D-E4C9AE95DD49}"/>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DDD6AF68-DCB2-81ED-CB1B-828CE0ADAB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BE532FBA-5466-0879-0D70-3DC83FEE57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02BAD3-E6CC-F64C-B3A6-F5C79ED4969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3970" name="Rectangle 2">
            <a:extLst>
              <a:ext uri="{FF2B5EF4-FFF2-40B4-BE49-F238E27FC236}">
                <a16:creationId xmlns:a16="http://schemas.microsoft.com/office/drawing/2014/main" id="{EA96168D-B5AF-E957-9B98-EDBB01249B59}"/>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612D2339-9FD1-7C10-C8D1-94C2D0F210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Everest height 8.8 km</a:t>
            </a:r>
          </a:p>
          <a:p>
            <a:pPr eaLnBrk="1" hangingPunct="1"/>
            <a:r>
              <a:rPr lang="en-US" altLang="en-US" dirty="0">
                <a:latin typeface="Times New Roman" panose="02020603050405020304" pitchFamily="18" charset="0"/>
                <a:ea typeface="ＭＳ Ｐゴシック" panose="020B0600070205080204" pitchFamily="34" charset="-128"/>
              </a:rPr>
              <a:t>Olympus Mons height 25 km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E9FB0610-5F9A-D816-278B-C13D26B4EE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BF9926-2FD8-E945-9B81-7BDBC40E4EB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6018" name="Rectangle 2">
            <a:extLst>
              <a:ext uri="{FF2B5EF4-FFF2-40B4-BE49-F238E27FC236}">
                <a16:creationId xmlns:a16="http://schemas.microsoft.com/office/drawing/2014/main" id="{DE3F55B4-4B15-18AF-0563-29CA548CBA52}"/>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EEC70104-A4C2-9FDF-08A6-88DC8E78B7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463810FA-8E04-67F3-A9FD-30DB1B3471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8EA062-E900-984E-B9E9-4C3F9B28F5D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8066" name="Rectangle 2">
            <a:extLst>
              <a:ext uri="{FF2B5EF4-FFF2-40B4-BE49-F238E27FC236}">
                <a16:creationId xmlns:a16="http://schemas.microsoft.com/office/drawing/2014/main" id="{F76CD861-519C-BD3F-4A3C-24BBC906CC52}"/>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F337CD49-3ED5-2E97-4D41-1EB893B517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0914451F-68DF-0BA3-069F-6BF05AB83A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2595C8-F05F-AD4D-A6EC-603F5A7D798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0114" name="Rectangle 2">
            <a:extLst>
              <a:ext uri="{FF2B5EF4-FFF2-40B4-BE49-F238E27FC236}">
                <a16:creationId xmlns:a16="http://schemas.microsoft.com/office/drawing/2014/main" id="{FDE41BF5-CD50-7267-34C0-975F50443648}"/>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1148E6FC-39F5-24B1-690E-B2EFBAF8D5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1916FC5F-6A97-EE4D-DB44-511B302C15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2AFF5D-3C0C-2F4F-88EC-851DE5B508C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2162" name="Rectangle 2">
            <a:extLst>
              <a:ext uri="{FF2B5EF4-FFF2-40B4-BE49-F238E27FC236}">
                <a16:creationId xmlns:a16="http://schemas.microsoft.com/office/drawing/2014/main" id="{6372612E-C8B1-C11F-6E87-4794E8630E6F}"/>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4D22D6DB-F836-DBF1-29BD-F4BB1EC6B0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1916FC5F-6A97-EE4D-DB44-511B302C15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2AFF5D-3C0C-2F4F-88EC-851DE5B508C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2162" name="Rectangle 2">
            <a:extLst>
              <a:ext uri="{FF2B5EF4-FFF2-40B4-BE49-F238E27FC236}">
                <a16:creationId xmlns:a16="http://schemas.microsoft.com/office/drawing/2014/main" id="{6372612E-C8B1-C11F-6E87-4794E8630E6F}"/>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4D22D6DB-F836-DBF1-29BD-F4BB1EC6B0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01814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A989D1AC-C894-A55B-A92D-1AB8A366C6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9E713E-DD0D-B24D-BB8D-9C749AA3C45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4210" name="Rectangle 2">
            <a:extLst>
              <a:ext uri="{FF2B5EF4-FFF2-40B4-BE49-F238E27FC236}">
                <a16:creationId xmlns:a16="http://schemas.microsoft.com/office/drawing/2014/main" id="{6BB8B123-C153-8AF5-DFB0-727724814ECE}"/>
              </a:ext>
            </a:extLst>
          </p:cNvPr>
          <p:cNvSpPr>
            <a:spLocks noGrp="1" noRot="1" noChangeAspect="1" noChangeArrowheads="1" noTextEdit="1"/>
          </p:cNvSpPr>
          <p:nvPr>
            <p:ph type="sldImg"/>
          </p:nvPr>
        </p:nvSpPr>
        <p:spPr>
          <a:solidFill>
            <a:srgbClr val="FFFFFF"/>
          </a:solidFill>
          <a:ln/>
        </p:spPr>
      </p:sp>
      <p:sp>
        <p:nvSpPr>
          <p:cNvPr id="94211" name="Rectangle 3">
            <a:extLst>
              <a:ext uri="{FF2B5EF4-FFF2-40B4-BE49-F238E27FC236}">
                <a16:creationId xmlns:a16="http://schemas.microsoft.com/office/drawing/2014/main" id="{59F657D5-9603-649A-D008-7D5BB209CFB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AF1185D3-0214-22CD-199F-3E63E68BB0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3808284-44A3-4A45-96ED-6AC740F9DFEB}" type="slidenum">
              <a:rPr lang="en-US" altLang="en-US" smtClean="0"/>
              <a:pPr>
                <a:spcBef>
                  <a:spcPct val="0"/>
                </a:spcBef>
              </a:pPr>
              <a:t>2</a:t>
            </a:fld>
            <a:endParaRPr lang="en-US" altLang="en-US"/>
          </a:p>
        </p:txBody>
      </p:sp>
      <p:sp>
        <p:nvSpPr>
          <p:cNvPr id="55298" name="Rectangle 2">
            <a:extLst>
              <a:ext uri="{FF2B5EF4-FFF2-40B4-BE49-F238E27FC236}">
                <a16:creationId xmlns:a16="http://schemas.microsoft.com/office/drawing/2014/main" id="{7C64E667-9FCB-2FD5-7D16-DE063599DD5E}"/>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62EBD923-A608-5D48-8564-44D4555C84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Voyager 2 --- spot has vanished … white clouds are methane</a:t>
            </a:r>
          </a:p>
          <a:p>
            <a:pPr eaLnBrk="1" hangingPunct="1"/>
            <a:r>
              <a:rPr lang="en-US" altLang="en-US" dirty="0">
                <a:latin typeface="Times New Roman" panose="02020603050405020304" pitchFamily="18" charset="0"/>
                <a:ea typeface="ＭＳ Ｐゴシック" panose="020B0600070205080204" pitchFamily="34" charset="-128"/>
              </a:rPr>
              <a:t>JWST --- dark regions due to methane GAS absorption, bright spots and streaks are methane ICE clouds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FA542265-C6D3-870A-F215-D66CB50809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F51D67-389F-BC4C-8D7A-5F4B491C146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6258" name="Rectangle 2">
            <a:extLst>
              <a:ext uri="{FF2B5EF4-FFF2-40B4-BE49-F238E27FC236}">
                <a16:creationId xmlns:a16="http://schemas.microsoft.com/office/drawing/2014/main" id="{308F0398-BAFC-ECD5-CEF6-0503163FD8AD}"/>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8C0CB4B9-E62E-60EA-2317-54BF9CEE7A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N2 has some emission lines in UV but nothing (?) in VIS/IR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E9311E56-3C19-5D89-E6D7-CA9A9CA8A0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B39B98-888D-494D-A834-FC97E32AD4C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8306" name="Rectangle 2">
            <a:extLst>
              <a:ext uri="{FF2B5EF4-FFF2-40B4-BE49-F238E27FC236}">
                <a16:creationId xmlns:a16="http://schemas.microsoft.com/office/drawing/2014/main" id="{CB5ABB73-ACFD-5B38-9FA3-945C5684869D}"/>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FB49AF76-35BC-E6B2-A3FB-4042F5D65F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Calibri" panose="020F0502020204030204" pitchFamily="34" charset="0"/>
              <a:buNone/>
            </a:pPr>
            <a:r>
              <a:rPr lang="en-US" altLang="en-US">
                <a:latin typeface="Times New Roman" panose="02020603050405020304" pitchFamily="18" charset="0"/>
                <a:ea typeface="ＭＳ Ｐゴシック" panose="020B0600070205080204" pitchFamily="34" charset="-128"/>
              </a:rPr>
              <a:t>I have to keep updating CO2 on Earth …</a:t>
            </a:r>
          </a:p>
          <a:p>
            <a:pPr eaLnBrk="1" hangingPunct="1">
              <a:buFont typeface="Calibri" panose="020F0502020204030204" pitchFamily="34" charset="0"/>
              <a:buNone/>
            </a:pPr>
            <a:r>
              <a:rPr lang="en-US" altLang="en-US">
                <a:latin typeface="Times New Roman" panose="02020603050405020304" pitchFamily="18" charset="0"/>
                <a:ea typeface="ＭＳ Ｐゴシック" panose="020B0600070205080204" pitchFamily="34" charset="-128"/>
              </a:rPr>
              <a:t>C2H2 = acetylene, ethyne</a:t>
            </a:r>
          </a:p>
          <a:p>
            <a:pPr eaLnBrk="1" hangingPunct="1">
              <a:buFont typeface="Calibri" panose="020F0502020204030204" pitchFamily="34" charset="0"/>
              <a:buNone/>
            </a:pPr>
            <a:r>
              <a:rPr lang="en-US" altLang="en-US">
                <a:latin typeface="Times New Roman" panose="02020603050405020304" pitchFamily="18" charset="0"/>
                <a:ea typeface="ＭＳ Ｐゴシック" panose="020B0600070205080204" pitchFamily="34" charset="-128"/>
              </a:rPr>
              <a:t>C2H4 = ethylene</a:t>
            </a:r>
          </a:p>
          <a:p>
            <a:pPr eaLnBrk="1" hangingPunct="1">
              <a:buFont typeface="Calibri" panose="020F0502020204030204" pitchFamily="34" charset="0"/>
              <a:buNone/>
            </a:pPr>
            <a:r>
              <a:rPr lang="en-US" altLang="en-US">
                <a:latin typeface="Times New Roman" panose="02020603050405020304" pitchFamily="18" charset="0"/>
                <a:ea typeface="ＭＳ Ｐゴシック" panose="020B0600070205080204" pitchFamily="34" charset="-128"/>
              </a:rPr>
              <a:t>C3H4 = methylacetylene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55CBD615-EA1E-EBD9-0D2F-50F76C94C9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8EDBF0-220D-0441-B740-AA717DEFC7F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9394" name="Rectangle 2">
            <a:extLst>
              <a:ext uri="{FF2B5EF4-FFF2-40B4-BE49-F238E27FC236}">
                <a16:creationId xmlns:a16="http://schemas.microsoft.com/office/drawing/2014/main" id="{9E9CD034-56BE-67AB-2E8C-7B502F548643}"/>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D0A3C24F-8A04-A414-AE87-3849E97100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600071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837A828E-EBF4-9FA6-6182-F7427E8E84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2D783F-1E58-584B-B2FF-36462E93C37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0354" name="Rectangle 2">
            <a:extLst>
              <a:ext uri="{FF2B5EF4-FFF2-40B4-BE49-F238E27FC236}">
                <a16:creationId xmlns:a16="http://schemas.microsoft.com/office/drawing/2014/main" id="{80CC23B6-113E-0550-4223-A3BBB2C409F9}"/>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50C7158B-267B-571A-095F-DBF12BB099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6">
            <a:extLst>
              <a:ext uri="{FF2B5EF4-FFF2-40B4-BE49-F238E27FC236}">
                <a16:creationId xmlns:a16="http://schemas.microsoft.com/office/drawing/2014/main" id="{AFEA644B-5D4D-0D60-5A32-6707D2E1F7A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123906" name="Rectangle 7">
            <a:extLst>
              <a:ext uri="{FF2B5EF4-FFF2-40B4-BE49-F238E27FC236}">
                <a16:creationId xmlns:a16="http://schemas.microsoft.com/office/drawing/2014/main" id="{4987A0EB-2449-DADE-4493-AF3E922A47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B3A7C7-455B-F14C-8EF7-D96F435211E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3907" name="Rectangle 2">
            <a:extLst>
              <a:ext uri="{FF2B5EF4-FFF2-40B4-BE49-F238E27FC236}">
                <a16:creationId xmlns:a16="http://schemas.microsoft.com/office/drawing/2014/main" id="{072FDF34-D241-0451-A07F-7C58731A7A5E}"/>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EFD6D7B9-FDF9-C30D-68DD-50F9C29BEE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D6819-4F85-6399-F4C4-0006E17ABF4C}"/>
            </a:ext>
          </a:extLst>
        </p:cNvPr>
        <p:cNvGrpSpPr/>
        <p:nvPr/>
      </p:nvGrpSpPr>
      <p:grpSpPr>
        <a:xfrm>
          <a:off x="0" y="0"/>
          <a:ext cx="0" cy="0"/>
          <a:chOff x="0" y="0"/>
          <a:chExt cx="0" cy="0"/>
        </a:xfrm>
      </p:grpSpPr>
      <p:sp>
        <p:nvSpPr>
          <p:cNvPr id="57345" name="Rectangle 7">
            <a:extLst>
              <a:ext uri="{FF2B5EF4-FFF2-40B4-BE49-F238E27FC236}">
                <a16:creationId xmlns:a16="http://schemas.microsoft.com/office/drawing/2014/main" id="{F2D023AC-8B68-D065-5D84-282A5222E1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5FAC66-297B-404D-9F86-311FD0361CF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7346" name="Rectangle 2">
            <a:extLst>
              <a:ext uri="{FF2B5EF4-FFF2-40B4-BE49-F238E27FC236}">
                <a16:creationId xmlns:a16="http://schemas.microsoft.com/office/drawing/2014/main" id="{09385098-524E-1ACC-750C-5873F1F5D7B0}"/>
              </a:ext>
            </a:extLst>
          </p:cNvPr>
          <p:cNvSpPr>
            <a:spLocks noGrp="1" noRot="1" noChangeAspect="1" noChangeArrowheads="1" noTextEdit="1"/>
          </p:cNvSpPr>
          <p:nvPr>
            <p:ph type="sldImg"/>
          </p:nvPr>
        </p:nvSpPr>
        <p:spPr>
          <a:solidFill>
            <a:srgbClr val="FFFFFF"/>
          </a:solidFill>
          <a:ln/>
        </p:spPr>
      </p:sp>
      <p:sp>
        <p:nvSpPr>
          <p:cNvPr id="57347" name="Rectangle 3">
            <a:extLst>
              <a:ext uri="{FF2B5EF4-FFF2-40B4-BE49-F238E27FC236}">
                <a16:creationId xmlns:a16="http://schemas.microsoft.com/office/drawing/2014/main" id="{50B0FB12-ECE6-39AB-B92E-0597438FCFA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34210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4269E1EA-81B3-4296-5C68-BCE7DA0F4FDF}"/>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579BD817-DCB1-C94D-AACB-7FF873754436}" type="slidenum">
              <a:rPr lang="en-US" altLang="en-US" baseline="0">
                <a:solidFill>
                  <a:srgbClr val="000000"/>
                </a:solidFill>
              </a:rPr>
              <a:pPr algn="r" eaLnBrk="1" hangingPunct="1">
                <a:spcBef>
                  <a:spcPct val="0"/>
                </a:spcBef>
              </a:pPr>
              <a:t>26</a:t>
            </a:fld>
            <a:endParaRPr lang="en-US" altLang="en-US" baseline="0">
              <a:solidFill>
                <a:srgbClr val="000000"/>
              </a:solidFill>
            </a:endParaRPr>
          </a:p>
        </p:txBody>
      </p:sp>
      <p:sp>
        <p:nvSpPr>
          <p:cNvPr id="102402" name="Rectangle 2">
            <a:extLst>
              <a:ext uri="{FF2B5EF4-FFF2-40B4-BE49-F238E27FC236}">
                <a16:creationId xmlns:a16="http://schemas.microsoft.com/office/drawing/2014/main" id="{EF97D24F-0527-B964-CF8A-9DBA97C0D482}"/>
              </a:ext>
            </a:extLst>
          </p:cNvPr>
          <p:cNvSpPr>
            <a:spLocks noGrp="1" noRot="1" noChangeAspect="1" noChangeArrowheads="1" noTextEdit="1"/>
          </p:cNvSpPr>
          <p:nvPr>
            <p:ph type="sldImg"/>
          </p:nvPr>
        </p:nvSpPr>
        <p:spPr>
          <a:solidFill>
            <a:srgbClr val="FFFFFF"/>
          </a:solidFill>
          <a:ln/>
        </p:spPr>
      </p:sp>
      <p:sp>
        <p:nvSpPr>
          <p:cNvPr id="102403" name="Rectangle 3">
            <a:extLst>
              <a:ext uri="{FF2B5EF4-FFF2-40B4-BE49-F238E27FC236}">
                <a16:creationId xmlns:a16="http://schemas.microsoft.com/office/drawing/2014/main" id="{52F72822-F9F6-85C1-4C4F-33812BD42DF4}"/>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18BBFFFD-AD75-E9AB-2265-359E26C627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8C6310E-5958-854E-80EE-C4FD81FC94D3}" type="slidenum">
              <a:rPr lang="en-US" altLang="en-US" smtClean="0"/>
              <a:pPr>
                <a:spcBef>
                  <a:spcPct val="0"/>
                </a:spcBef>
              </a:pPr>
              <a:t>27</a:t>
            </a:fld>
            <a:endParaRPr lang="en-US" altLang="en-US"/>
          </a:p>
        </p:txBody>
      </p:sp>
      <p:sp>
        <p:nvSpPr>
          <p:cNvPr id="104450" name="Rectangle 2">
            <a:extLst>
              <a:ext uri="{FF2B5EF4-FFF2-40B4-BE49-F238E27FC236}">
                <a16:creationId xmlns:a16="http://schemas.microsoft.com/office/drawing/2014/main" id="{781B0812-E204-5281-3A7C-EFA3560F7365}"/>
              </a:ext>
            </a:extLst>
          </p:cNvPr>
          <p:cNvSpPr>
            <a:spLocks noGrp="1" noRot="1" noChangeAspect="1" noChangeArrowheads="1" noTextEdit="1"/>
          </p:cNvSpPr>
          <p:nvPr>
            <p:ph type="sldImg"/>
          </p:nvPr>
        </p:nvSpPr>
        <p:spPr>
          <a:solidFill>
            <a:srgbClr val="FFFFFF"/>
          </a:solidFill>
          <a:ln/>
        </p:spPr>
      </p:sp>
      <p:sp>
        <p:nvSpPr>
          <p:cNvPr id="104451" name="Rectangle 3">
            <a:extLst>
              <a:ext uri="{FF2B5EF4-FFF2-40B4-BE49-F238E27FC236}">
                <a16:creationId xmlns:a16="http://schemas.microsoft.com/office/drawing/2014/main" id="{E0E14241-C92D-38E0-4E39-BA5B9D5069E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AF1185D3-0214-22CD-199F-3E63E68BB0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808284-44A3-4A45-96ED-6AC740F9DF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5298" name="Rectangle 2">
            <a:extLst>
              <a:ext uri="{FF2B5EF4-FFF2-40B4-BE49-F238E27FC236}">
                <a16:creationId xmlns:a16="http://schemas.microsoft.com/office/drawing/2014/main" id="{7C64E667-9FCB-2FD5-7D16-DE063599DD5E}"/>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62EBD923-A608-5D48-8564-44D4555C84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Because Neptune has a more active, turbulent atmosphere than Uranus does, the team believes Neptune’s atmosphere is more efficient at churning up methane particles into the Aerosol-2 haze layer and producing methane snow. This removes more of the haze and keeps Neptune’s Aerosol-2 haze layer thinner than it is on Uranus, meaning the blue color of Neptune looks stronger.</a:t>
            </a:r>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559046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79624DA9-10A1-E726-C0C8-46D77ED621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95FAC66-297B-404D-9F86-311FD0361CFC}" type="slidenum">
              <a:rPr lang="en-US" altLang="en-US" smtClean="0">
                <a:solidFill>
                  <a:srgbClr val="000000"/>
                </a:solidFill>
              </a:rPr>
              <a:pPr>
                <a:spcBef>
                  <a:spcPct val="0"/>
                </a:spcBef>
              </a:pPr>
              <a:t>4</a:t>
            </a:fld>
            <a:endParaRPr lang="en-US" altLang="en-US">
              <a:solidFill>
                <a:srgbClr val="000000"/>
              </a:solidFill>
            </a:endParaRPr>
          </a:p>
        </p:txBody>
      </p:sp>
      <p:sp>
        <p:nvSpPr>
          <p:cNvPr id="57346" name="Rectangle 2">
            <a:extLst>
              <a:ext uri="{FF2B5EF4-FFF2-40B4-BE49-F238E27FC236}">
                <a16:creationId xmlns:a16="http://schemas.microsoft.com/office/drawing/2014/main" id="{B806FE5C-8E96-5E30-BA41-C6D194388026}"/>
              </a:ext>
            </a:extLst>
          </p:cNvPr>
          <p:cNvSpPr>
            <a:spLocks noGrp="1" noRot="1" noChangeAspect="1" noChangeArrowheads="1" noTextEdit="1"/>
          </p:cNvSpPr>
          <p:nvPr>
            <p:ph type="sldImg"/>
          </p:nvPr>
        </p:nvSpPr>
        <p:spPr>
          <a:solidFill>
            <a:srgbClr val="FFFFFF"/>
          </a:solidFill>
          <a:ln/>
        </p:spPr>
      </p:sp>
      <p:sp>
        <p:nvSpPr>
          <p:cNvPr id="57347" name="Rectangle 3">
            <a:extLst>
              <a:ext uri="{FF2B5EF4-FFF2-40B4-BE49-F238E27FC236}">
                <a16:creationId xmlns:a16="http://schemas.microsoft.com/office/drawing/2014/main" id="{86F8A24E-4150-0918-653C-74EFEC807B3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41BB1-5AC9-DD47-046C-8B958EA2C9EA}"/>
            </a:ext>
          </a:extLst>
        </p:cNvPr>
        <p:cNvGrpSpPr/>
        <p:nvPr/>
      </p:nvGrpSpPr>
      <p:grpSpPr>
        <a:xfrm>
          <a:off x="0" y="0"/>
          <a:ext cx="0" cy="0"/>
          <a:chOff x="0" y="0"/>
          <a:chExt cx="0" cy="0"/>
        </a:xfrm>
      </p:grpSpPr>
      <p:sp>
        <p:nvSpPr>
          <p:cNvPr id="57345" name="Rectangle 7">
            <a:extLst>
              <a:ext uri="{FF2B5EF4-FFF2-40B4-BE49-F238E27FC236}">
                <a16:creationId xmlns:a16="http://schemas.microsoft.com/office/drawing/2014/main" id="{E9B1B280-DA7A-2311-B779-5D9EBA60D2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5FAC66-297B-404D-9F86-311FD0361CF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7346" name="Rectangle 2">
            <a:extLst>
              <a:ext uri="{FF2B5EF4-FFF2-40B4-BE49-F238E27FC236}">
                <a16:creationId xmlns:a16="http://schemas.microsoft.com/office/drawing/2014/main" id="{F9253D70-CB4A-DF43-9C11-15D3C3B703E9}"/>
              </a:ext>
            </a:extLst>
          </p:cNvPr>
          <p:cNvSpPr>
            <a:spLocks noGrp="1" noRot="1" noChangeAspect="1" noChangeArrowheads="1" noTextEdit="1"/>
          </p:cNvSpPr>
          <p:nvPr>
            <p:ph type="sldImg"/>
          </p:nvPr>
        </p:nvSpPr>
        <p:spPr>
          <a:solidFill>
            <a:srgbClr val="FFFFFF"/>
          </a:solidFill>
          <a:ln/>
        </p:spPr>
      </p:sp>
      <p:sp>
        <p:nvSpPr>
          <p:cNvPr id="57347" name="Rectangle 3">
            <a:extLst>
              <a:ext uri="{FF2B5EF4-FFF2-40B4-BE49-F238E27FC236}">
                <a16:creationId xmlns:a16="http://schemas.microsoft.com/office/drawing/2014/main" id="{460C0D81-2FA4-3D8E-D44B-979FBDDBFA7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anose="02020603050405020304" pitchFamily="18" charset="0"/>
                <a:ea typeface="ＭＳ Ｐゴシック" panose="020B0600070205080204" pitchFamily="34" charset="-128"/>
              </a:rPr>
              <a:t>44 passes by Europa</a:t>
            </a:r>
          </a:p>
          <a:p>
            <a:pPr eaLnBrk="1" hangingPunct="1"/>
            <a:r>
              <a:rPr lang="en-US" altLang="en-US" dirty="0">
                <a:latin typeface="Times New Roman" panose="02020603050405020304" pitchFamily="18" charset="0"/>
                <a:ea typeface="ＭＳ Ｐゴシック" panose="020B0600070205080204" pitchFamily="34" charset="-128"/>
              </a:rPr>
              <a:t>arrives 2030 … JUICE (ESA) arrives 2031 … ha ha ha!</a:t>
            </a:r>
          </a:p>
        </p:txBody>
      </p:sp>
    </p:spTree>
    <p:extLst>
      <p:ext uri="{BB962C8B-B14F-4D97-AF65-F5344CB8AC3E}">
        <p14:creationId xmlns:p14="http://schemas.microsoft.com/office/powerpoint/2010/main" val="612074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55CBD615-EA1E-EBD9-0D2F-50F76C94C9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D8EDBF0-220D-0441-B740-AA717DEFC7F2}" type="slidenum">
              <a:rPr lang="en-US" altLang="en-US" smtClean="0"/>
              <a:pPr>
                <a:spcBef>
                  <a:spcPct val="0"/>
                </a:spcBef>
              </a:pPr>
              <a:t>6</a:t>
            </a:fld>
            <a:endParaRPr lang="en-US" altLang="en-US"/>
          </a:p>
        </p:txBody>
      </p:sp>
      <p:sp>
        <p:nvSpPr>
          <p:cNvPr id="59394" name="Rectangle 2">
            <a:extLst>
              <a:ext uri="{FF2B5EF4-FFF2-40B4-BE49-F238E27FC236}">
                <a16:creationId xmlns:a16="http://schemas.microsoft.com/office/drawing/2014/main" id="{9E9CD034-56BE-67AB-2E8C-7B502F548643}"/>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D0A3C24F-8A04-A414-AE87-3849E97100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77FE65D4-B9B8-D10E-45BC-5683333C7E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096B87-8150-F748-95B8-93414ADF0B3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8306" name="Rectangle 1026">
            <a:extLst>
              <a:ext uri="{FF2B5EF4-FFF2-40B4-BE49-F238E27FC236}">
                <a16:creationId xmlns:a16="http://schemas.microsoft.com/office/drawing/2014/main" id="{1348DA9D-32F6-018E-0E60-BE1C605ECD0D}"/>
              </a:ext>
            </a:extLst>
          </p:cNvPr>
          <p:cNvSpPr>
            <a:spLocks noGrp="1" noRot="1" noChangeAspect="1" noChangeArrowheads="1" noTextEdit="1"/>
          </p:cNvSpPr>
          <p:nvPr>
            <p:ph type="sldImg"/>
          </p:nvPr>
        </p:nvSpPr>
        <p:spPr>
          <a:ln/>
        </p:spPr>
      </p:sp>
      <p:sp>
        <p:nvSpPr>
          <p:cNvPr id="98307" name="Rectangle 1027">
            <a:extLst>
              <a:ext uri="{FF2B5EF4-FFF2-40B4-BE49-F238E27FC236}">
                <a16:creationId xmlns:a16="http://schemas.microsoft.com/office/drawing/2014/main" id="{F3CDF5AA-40D5-94D4-09AE-AF43BD63B8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Terrestrial pressures at surface … Jovian pressures at base of molecular layers shown on p 276-277 figures in 2</a:t>
            </a:r>
            <a:r>
              <a:rPr lang="en-US" altLang="en-US" baseline="30000" dirty="0">
                <a:latin typeface="Times New Roman" panose="02020603050405020304" pitchFamily="18" charset="0"/>
                <a:ea typeface="ＭＳ Ｐゴシック" panose="020B0600070205080204" pitchFamily="34" charset="-128"/>
              </a:rPr>
              <a:t>nd</a:t>
            </a:r>
            <a:r>
              <a:rPr lang="en-US" altLang="en-US" dirty="0">
                <a:latin typeface="Times New Roman" panose="02020603050405020304" pitchFamily="18" charset="0"/>
                <a:ea typeface="ＭＳ Ｐゴシック" panose="020B0600070205080204" pitchFamily="34" charset="-128"/>
              </a:rPr>
              <a:t> edition</a:t>
            </a:r>
          </a:p>
          <a:p>
            <a:pPr eaLnBrk="1" hangingPunct="1"/>
            <a:r>
              <a:rPr lang="en-US" altLang="en-US" dirty="0">
                <a:latin typeface="Times New Roman" panose="02020603050405020304" pitchFamily="18" charset="0"/>
                <a:ea typeface="ＭＳ Ｐゴシック" panose="020B0600070205080204" pitchFamily="34" charset="-128"/>
              </a:rPr>
              <a:t>Terrestrial scale heights at surface … Jovian scale heights at 1 bar</a:t>
            </a:r>
          </a:p>
          <a:p>
            <a:pPr eaLnBrk="1" hangingPunct="1"/>
            <a:r>
              <a:rPr lang="en-US" altLang="en-US" dirty="0">
                <a:latin typeface="Times New Roman" panose="02020603050405020304" pitchFamily="18" charset="0"/>
                <a:ea typeface="ＭＳ Ｐゴシック" panose="020B0600070205080204" pitchFamily="34" charset="-128"/>
              </a:rPr>
              <a:t>N2 has triple bond, so very stable</a:t>
            </a:r>
          </a:p>
          <a:p>
            <a:pPr eaLnBrk="1" hangingPunct="1"/>
            <a:r>
              <a:rPr lang="en-US" altLang="en-US" dirty="0">
                <a:latin typeface="Times New Roman" panose="02020603050405020304" pitchFamily="18" charset="0"/>
                <a:ea typeface="ＭＳ Ｐゴシック" panose="020B0600070205080204" pitchFamily="34" charset="-128"/>
              </a:rPr>
              <a:t>O2 has double bond</a:t>
            </a:r>
          </a:p>
          <a:p>
            <a:pPr eaLnBrk="1" hangingPunct="1"/>
            <a:r>
              <a:rPr lang="en-US" altLang="en-US" dirty="0">
                <a:latin typeface="Times New Roman" panose="02020603050405020304" pitchFamily="18" charset="0"/>
                <a:ea typeface="ＭＳ Ｐゴシック" panose="020B0600070205080204" pitchFamily="34" charset="-128"/>
              </a:rPr>
              <a:t>Titan has 98.4% N2, 1.6% CH4</a:t>
            </a:r>
          </a:p>
          <a:p>
            <a:pPr eaLnBrk="1" hangingPunct="1"/>
            <a:r>
              <a:rPr lang="en-US" altLang="en-US" dirty="0">
                <a:latin typeface="Times New Roman" panose="02020603050405020304" pitchFamily="18" charset="0"/>
                <a:ea typeface="ＭＳ Ｐゴシック" panose="020B0600070205080204" pitchFamily="34" charset="-128"/>
              </a:rPr>
              <a:t>Jovian scale heights larger because H2 and He are so light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2D7039E6-1A77-7633-992C-BC74381308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A7E111-1B2A-524D-AADF-044125B788C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7826" name="Rectangle 2">
            <a:extLst>
              <a:ext uri="{FF2B5EF4-FFF2-40B4-BE49-F238E27FC236}">
                <a16:creationId xmlns:a16="http://schemas.microsoft.com/office/drawing/2014/main" id="{3CB2D1F3-E2E2-9281-F9D7-1269D54D64AA}"/>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E6B931B2-0783-5B72-F21E-EB35DB5330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1A3DD-E33A-7DAE-7253-1873CCC88040}"/>
            </a:ext>
          </a:extLst>
        </p:cNvPr>
        <p:cNvGrpSpPr/>
        <p:nvPr/>
      </p:nvGrpSpPr>
      <p:grpSpPr>
        <a:xfrm>
          <a:off x="0" y="0"/>
          <a:ext cx="0" cy="0"/>
          <a:chOff x="0" y="0"/>
          <a:chExt cx="0" cy="0"/>
        </a:xfrm>
      </p:grpSpPr>
      <p:sp>
        <p:nvSpPr>
          <p:cNvPr id="77825" name="Rectangle 7">
            <a:extLst>
              <a:ext uri="{FF2B5EF4-FFF2-40B4-BE49-F238E27FC236}">
                <a16:creationId xmlns:a16="http://schemas.microsoft.com/office/drawing/2014/main" id="{3C6EB35B-5151-971C-9598-3539F395EC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A7E111-1B2A-524D-AADF-044125B788C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7826" name="Rectangle 2">
            <a:extLst>
              <a:ext uri="{FF2B5EF4-FFF2-40B4-BE49-F238E27FC236}">
                <a16:creationId xmlns:a16="http://schemas.microsoft.com/office/drawing/2014/main" id="{C5DC25AF-7EF8-AC46-6F49-0151E206C22E}"/>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78954F55-830A-AE52-ADD8-6621466715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MAVEN = Mars Atmosphere and Volatile Evolution</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https://</a:t>
            </a:r>
            <a:r>
              <a:rPr lang="en-US" altLang="en-US" dirty="0" err="1">
                <a:latin typeface="Times New Roman" panose="02020603050405020304" pitchFamily="18" charset="0"/>
                <a:ea typeface="ＭＳ Ｐゴシック" panose="020B0600070205080204" pitchFamily="34" charset="-128"/>
              </a:rPr>
              <a:t>science.nasa.gov</a:t>
            </a:r>
            <a:r>
              <a:rPr lang="en-US" altLang="en-US" dirty="0">
                <a:latin typeface="Times New Roman" panose="02020603050405020304" pitchFamily="18" charset="0"/>
                <a:ea typeface="ＭＳ Ｐゴシック" panose="020B0600070205080204" pitchFamily="34" charset="-128"/>
              </a:rPr>
              <a:t>/missions/</a:t>
            </a:r>
            <a:r>
              <a:rPr lang="en-US" altLang="en-US" dirty="0" err="1">
                <a:latin typeface="Times New Roman" panose="02020603050405020304" pitchFamily="18" charset="0"/>
                <a:ea typeface="ＭＳ Ｐゴシック" panose="020B0600070205080204" pitchFamily="34" charset="-128"/>
              </a:rPr>
              <a:t>hubble</a:t>
            </a:r>
            <a:r>
              <a:rPr lang="en-US" altLang="en-US" dirty="0">
                <a:latin typeface="Times New Roman" panose="02020603050405020304" pitchFamily="18" charset="0"/>
                <a:ea typeface="ＭＳ Ｐゴシック" panose="020B0600070205080204" pitchFamily="34" charset="-128"/>
              </a:rPr>
              <a:t>/nasas-hubble-maven-help-solve-the-mystery-of-mars-escaping-water/</a:t>
            </a:r>
          </a:p>
          <a:p>
            <a:pPr eaLnBrk="1" hangingPunct="1"/>
            <a:r>
              <a:rPr lang="en-US" altLang="en-US" dirty="0">
                <a:latin typeface="Times New Roman" panose="02020603050405020304" pitchFamily="18" charset="0"/>
                <a:ea typeface="ＭＳ Ｐゴシック" panose="020B0600070205080204" pitchFamily="34" charset="-128"/>
              </a:rPr>
              <a:t>https://</a:t>
            </a:r>
            <a:r>
              <a:rPr lang="en-US" altLang="en-US" dirty="0" err="1">
                <a:latin typeface="Times New Roman" panose="02020603050405020304" pitchFamily="18" charset="0"/>
                <a:ea typeface="ＭＳ Ｐゴシック" panose="020B0600070205080204" pitchFamily="34" charset="-128"/>
              </a:rPr>
              <a:t>www.science.org</a:t>
            </a:r>
            <a:r>
              <a:rPr lang="en-US" altLang="en-US" dirty="0">
                <a:latin typeface="Times New Roman" panose="02020603050405020304" pitchFamily="18" charset="0"/>
                <a:ea typeface="ＭＳ Ｐゴシック" panose="020B0600070205080204" pitchFamily="34" charset="-128"/>
              </a:rPr>
              <a:t>/</a:t>
            </a:r>
            <a:r>
              <a:rPr lang="en-US" altLang="en-US" dirty="0" err="1">
                <a:latin typeface="Times New Roman" panose="02020603050405020304" pitchFamily="18" charset="0"/>
                <a:ea typeface="ＭＳ Ｐゴシック" panose="020B0600070205080204" pitchFamily="34" charset="-128"/>
              </a:rPr>
              <a:t>doi</a:t>
            </a:r>
            <a:r>
              <a:rPr lang="en-US" altLang="en-US" dirty="0">
                <a:latin typeface="Times New Roman" panose="02020603050405020304" pitchFamily="18" charset="0"/>
                <a:ea typeface="ＭＳ Ｐゴシック" panose="020B0600070205080204" pitchFamily="34" charset="-128"/>
              </a:rPr>
              <a:t>/10.1126/sciadv.adm7499</a:t>
            </a:r>
          </a:p>
        </p:txBody>
      </p:sp>
    </p:spTree>
    <p:extLst>
      <p:ext uri="{BB962C8B-B14F-4D97-AF65-F5344CB8AC3E}">
        <p14:creationId xmlns:p14="http://schemas.microsoft.com/office/powerpoint/2010/main" val="1059361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BA433F8-727B-88C0-76A4-10E08C58EC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3F0424-79A5-1911-67BC-56196B74A16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B2492C6-7C12-ABAA-3AEC-57558C8B2A9E}"/>
              </a:ext>
            </a:extLst>
          </p:cNvPr>
          <p:cNvSpPr>
            <a:spLocks noGrp="1" noChangeArrowheads="1"/>
          </p:cNvSpPr>
          <p:nvPr>
            <p:ph type="sldNum" sz="quarter" idx="12"/>
          </p:nvPr>
        </p:nvSpPr>
        <p:spPr>
          <a:ln/>
        </p:spPr>
        <p:txBody>
          <a:bodyPr/>
          <a:lstStyle>
            <a:lvl1pPr>
              <a:defRPr/>
            </a:lvl1pPr>
          </a:lstStyle>
          <a:p>
            <a:pPr>
              <a:defRPr/>
            </a:pPr>
            <a:fld id="{EF4A9006-CC09-DA45-86C7-E4A792152EB6}" type="slidenum">
              <a:rPr lang="en-US" altLang="en-US"/>
              <a:pPr>
                <a:defRPr/>
              </a:pPr>
              <a:t>‹#›</a:t>
            </a:fld>
            <a:endParaRPr lang="en-US" altLang="en-US"/>
          </a:p>
        </p:txBody>
      </p:sp>
    </p:spTree>
    <p:extLst>
      <p:ext uri="{BB962C8B-B14F-4D97-AF65-F5344CB8AC3E}">
        <p14:creationId xmlns:p14="http://schemas.microsoft.com/office/powerpoint/2010/main" val="2950434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EDBCBF1-DBFC-2010-5008-638DC4F4B5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B05B7B8-3469-1732-1230-991368DA0DB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3E05E9E-EAD9-96F3-EB25-A34E2CB1486F}"/>
              </a:ext>
            </a:extLst>
          </p:cNvPr>
          <p:cNvSpPr>
            <a:spLocks noGrp="1" noChangeArrowheads="1"/>
          </p:cNvSpPr>
          <p:nvPr>
            <p:ph type="sldNum" sz="quarter" idx="12"/>
          </p:nvPr>
        </p:nvSpPr>
        <p:spPr>
          <a:ln/>
        </p:spPr>
        <p:txBody>
          <a:bodyPr/>
          <a:lstStyle>
            <a:lvl1pPr>
              <a:defRPr/>
            </a:lvl1pPr>
          </a:lstStyle>
          <a:p>
            <a:pPr>
              <a:defRPr/>
            </a:pPr>
            <a:fld id="{B66D3429-BE74-1041-AE0F-83BD4BE7D563}" type="slidenum">
              <a:rPr lang="en-US" altLang="en-US"/>
              <a:pPr>
                <a:defRPr/>
              </a:pPr>
              <a:t>‹#›</a:t>
            </a:fld>
            <a:endParaRPr lang="en-US" altLang="en-US"/>
          </a:p>
        </p:txBody>
      </p:sp>
    </p:spTree>
    <p:extLst>
      <p:ext uri="{BB962C8B-B14F-4D97-AF65-F5344CB8AC3E}">
        <p14:creationId xmlns:p14="http://schemas.microsoft.com/office/powerpoint/2010/main" val="2652140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0911D02-C841-0624-9E54-07321DA10A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B93D69F-45C6-3F64-1513-04CBACAD88B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677A0B9-F08C-27A1-6673-3F74616160E6}"/>
              </a:ext>
            </a:extLst>
          </p:cNvPr>
          <p:cNvSpPr>
            <a:spLocks noGrp="1" noChangeArrowheads="1"/>
          </p:cNvSpPr>
          <p:nvPr>
            <p:ph type="sldNum" sz="quarter" idx="12"/>
          </p:nvPr>
        </p:nvSpPr>
        <p:spPr>
          <a:ln/>
        </p:spPr>
        <p:txBody>
          <a:bodyPr/>
          <a:lstStyle>
            <a:lvl1pPr>
              <a:defRPr/>
            </a:lvl1pPr>
          </a:lstStyle>
          <a:p>
            <a:pPr>
              <a:defRPr/>
            </a:pPr>
            <a:fld id="{4A2B7D00-1103-2C4F-89D0-6E9D233E248C}" type="slidenum">
              <a:rPr lang="en-US" altLang="en-US"/>
              <a:pPr>
                <a:defRPr/>
              </a:pPr>
              <a:t>‹#›</a:t>
            </a:fld>
            <a:endParaRPr lang="en-US" altLang="en-US"/>
          </a:p>
        </p:txBody>
      </p:sp>
    </p:spTree>
    <p:extLst>
      <p:ext uri="{BB962C8B-B14F-4D97-AF65-F5344CB8AC3E}">
        <p14:creationId xmlns:p14="http://schemas.microsoft.com/office/powerpoint/2010/main" val="1246993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A4E33F2-BF00-BF75-C411-38A853A0B449}"/>
              </a:ext>
            </a:extLst>
          </p:cNvPr>
          <p:cNvSpPr>
            <a:spLocks noGrp="1" noChangeArrowheads="1"/>
          </p:cNvSpPr>
          <p:nvPr>
            <p:ph type="dt" sz="half" idx="10"/>
          </p:nvPr>
        </p:nvSpPr>
        <p:spPr/>
        <p:txBody>
          <a:bodyPr/>
          <a:lstStyle>
            <a:lvl1pPr>
              <a:defRPr baseline="-25000"/>
            </a:lvl1pPr>
          </a:lstStyle>
          <a:p>
            <a:pPr>
              <a:defRPr/>
            </a:pPr>
            <a:fld id="{927EF624-AED5-5940-8F98-942E9F82F10B}" type="datetime1">
              <a:rPr lang="en-US" altLang="en-US"/>
              <a:pPr>
                <a:defRPr/>
              </a:pPr>
              <a:t>10/13/24</a:t>
            </a:fld>
            <a:endParaRPr lang="en-US" altLang="en-US"/>
          </a:p>
        </p:txBody>
      </p:sp>
      <p:sp>
        <p:nvSpPr>
          <p:cNvPr id="5" name="Rectangle 5">
            <a:extLst>
              <a:ext uri="{FF2B5EF4-FFF2-40B4-BE49-F238E27FC236}">
                <a16:creationId xmlns:a16="http://schemas.microsoft.com/office/drawing/2014/main" id="{8FB4A149-73B0-B194-13A5-E836310ACC41}"/>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6" name="Rectangle 6">
            <a:extLst>
              <a:ext uri="{FF2B5EF4-FFF2-40B4-BE49-F238E27FC236}">
                <a16:creationId xmlns:a16="http://schemas.microsoft.com/office/drawing/2014/main" id="{55BED27E-2D76-4BE5-A9B3-48C5119B6A17}"/>
              </a:ext>
            </a:extLst>
          </p:cNvPr>
          <p:cNvSpPr>
            <a:spLocks noGrp="1" noChangeArrowheads="1"/>
          </p:cNvSpPr>
          <p:nvPr>
            <p:ph type="sldNum" sz="quarter" idx="12"/>
          </p:nvPr>
        </p:nvSpPr>
        <p:spPr/>
        <p:txBody>
          <a:bodyPr/>
          <a:lstStyle>
            <a:lvl1pPr>
              <a:defRPr baseline="-25000"/>
            </a:lvl1pPr>
          </a:lstStyle>
          <a:p>
            <a:pPr>
              <a:defRPr/>
            </a:pPr>
            <a:fld id="{D5A74744-E369-4C41-85CC-7FE1D5FB2444}" type="slidenum">
              <a:rPr lang="en-US" altLang="en-US"/>
              <a:pPr>
                <a:defRPr/>
              </a:pPr>
              <a:t>‹#›</a:t>
            </a:fld>
            <a:endParaRPr lang="en-US" altLang="en-US"/>
          </a:p>
        </p:txBody>
      </p:sp>
    </p:spTree>
    <p:extLst>
      <p:ext uri="{BB962C8B-B14F-4D97-AF65-F5344CB8AC3E}">
        <p14:creationId xmlns:p14="http://schemas.microsoft.com/office/powerpoint/2010/main" val="637697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44ADDE-8CCF-526C-95E9-B68F07097962}"/>
              </a:ext>
            </a:extLst>
          </p:cNvPr>
          <p:cNvSpPr>
            <a:spLocks noGrp="1" noChangeArrowheads="1"/>
          </p:cNvSpPr>
          <p:nvPr>
            <p:ph type="dt" sz="half" idx="10"/>
          </p:nvPr>
        </p:nvSpPr>
        <p:spPr/>
        <p:txBody>
          <a:bodyPr/>
          <a:lstStyle>
            <a:lvl1pPr>
              <a:defRPr baseline="-25000"/>
            </a:lvl1pPr>
          </a:lstStyle>
          <a:p>
            <a:pPr>
              <a:defRPr/>
            </a:pPr>
            <a:fld id="{267BAC2D-B625-674D-84A7-DB0B4D50AE58}" type="datetime1">
              <a:rPr lang="en-US" altLang="en-US"/>
              <a:pPr>
                <a:defRPr/>
              </a:pPr>
              <a:t>10/13/24</a:t>
            </a:fld>
            <a:endParaRPr lang="en-US" altLang="en-US"/>
          </a:p>
        </p:txBody>
      </p:sp>
      <p:sp>
        <p:nvSpPr>
          <p:cNvPr id="5" name="Rectangle 5">
            <a:extLst>
              <a:ext uri="{FF2B5EF4-FFF2-40B4-BE49-F238E27FC236}">
                <a16:creationId xmlns:a16="http://schemas.microsoft.com/office/drawing/2014/main" id="{175DD13C-B121-AAD0-D220-B5FEB3447C60}"/>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6" name="Rectangle 6">
            <a:extLst>
              <a:ext uri="{FF2B5EF4-FFF2-40B4-BE49-F238E27FC236}">
                <a16:creationId xmlns:a16="http://schemas.microsoft.com/office/drawing/2014/main" id="{B917392E-EAD6-1874-8035-4E492E729ADC}"/>
              </a:ext>
            </a:extLst>
          </p:cNvPr>
          <p:cNvSpPr>
            <a:spLocks noGrp="1" noChangeArrowheads="1"/>
          </p:cNvSpPr>
          <p:nvPr>
            <p:ph type="sldNum" sz="quarter" idx="12"/>
          </p:nvPr>
        </p:nvSpPr>
        <p:spPr/>
        <p:txBody>
          <a:bodyPr/>
          <a:lstStyle>
            <a:lvl1pPr>
              <a:defRPr baseline="-25000"/>
            </a:lvl1pPr>
          </a:lstStyle>
          <a:p>
            <a:pPr>
              <a:defRPr/>
            </a:pPr>
            <a:fld id="{C7522A3F-A130-5546-AFCB-1D22E9555665}" type="slidenum">
              <a:rPr lang="en-US" altLang="en-US"/>
              <a:pPr>
                <a:defRPr/>
              </a:pPr>
              <a:t>‹#›</a:t>
            </a:fld>
            <a:endParaRPr lang="en-US" altLang="en-US"/>
          </a:p>
        </p:txBody>
      </p:sp>
    </p:spTree>
    <p:extLst>
      <p:ext uri="{BB962C8B-B14F-4D97-AF65-F5344CB8AC3E}">
        <p14:creationId xmlns:p14="http://schemas.microsoft.com/office/powerpoint/2010/main" val="3393169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3A318AF-95D5-B1FB-E078-8A1EDB4A1DF1}"/>
              </a:ext>
            </a:extLst>
          </p:cNvPr>
          <p:cNvSpPr>
            <a:spLocks noGrp="1" noChangeArrowheads="1"/>
          </p:cNvSpPr>
          <p:nvPr>
            <p:ph type="dt" sz="half" idx="10"/>
          </p:nvPr>
        </p:nvSpPr>
        <p:spPr/>
        <p:txBody>
          <a:bodyPr/>
          <a:lstStyle>
            <a:lvl1pPr>
              <a:defRPr baseline="-25000"/>
            </a:lvl1pPr>
          </a:lstStyle>
          <a:p>
            <a:pPr>
              <a:defRPr/>
            </a:pPr>
            <a:fld id="{45FC42B5-48B3-6641-B853-F4FBD2025B8E}" type="datetime1">
              <a:rPr lang="en-US" altLang="en-US"/>
              <a:pPr>
                <a:defRPr/>
              </a:pPr>
              <a:t>10/13/24</a:t>
            </a:fld>
            <a:endParaRPr lang="en-US" altLang="en-US"/>
          </a:p>
        </p:txBody>
      </p:sp>
      <p:sp>
        <p:nvSpPr>
          <p:cNvPr id="5" name="Rectangle 5">
            <a:extLst>
              <a:ext uri="{FF2B5EF4-FFF2-40B4-BE49-F238E27FC236}">
                <a16:creationId xmlns:a16="http://schemas.microsoft.com/office/drawing/2014/main" id="{D026FB59-C528-E3DC-3F89-95777751773D}"/>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6" name="Rectangle 6">
            <a:extLst>
              <a:ext uri="{FF2B5EF4-FFF2-40B4-BE49-F238E27FC236}">
                <a16:creationId xmlns:a16="http://schemas.microsoft.com/office/drawing/2014/main" id="{4A53ECCA-E7DB-492F-B0FE-F06597326D96}"/>
              </a:ext>
            </a:extLst>
          </p:cNvPr>
          <p:cNvSpPr>
            <a:spLocks noGrp="1" noChangeArrowheads="1"/>
          </p:cNvSpPr>
          <p:nvPr>
            <p:ph type="sldNum" sz="quarter" idx="12"/>
          </p:nvPr>
        </p:nvSpPr>
        <p:spPr/>
        <p:txBody>
          <a:bodyPr/>
          <a:lstStyle>
            <a:lvl1pPr>
              <a:defRPr baseline="-25000"/>
            </a:lvl1pPr>
          </a:lstStyle>
          <a:p>
            <a:pPr>
              <a:defRPr/>
            </a:pPr>
            <a:fld id="{31B53255-B885-1540-9A65-864DA8AA85F0}" type="slidenum">
              <a:rPr lang="en-US" altLang="en-US"/>
              <a:pPr>
                <a:defRPr/>
              </a:pPr>
              <a:t>‹#›</a:t>
            </a:fld>
            <a:endParaRPr lang="en-US" altLang="en-US"/>
          </a:p>
        </p:txBody>
      </p:sp>
    </p:spTree>
    <p:extLst>
      <p:ext uri="{BB962C8B-B14F-4D97-AF65-F5344CB8AC3E}">
        <p14:creationId xmlns:p14="http://schemas.microsoft.com/office/powerpoint/2010/main" val="4028164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1FAA0E-4810-A392-153C-90F16F02A564}"/>
              </a:ext>
            </a:extLst>
          </p:cNvPr>
          <p:cNvSpPr>
            <a:spLocks noGrp="1" noChangeArrowheads="1"/>
          </p:cNvSpPr>
          <p:nvPr>
            <p:ph type="dt" sz="half" idx="10"/>
          </p:nvPr>
        </p:nvSpPr>
        <p:spPr/>
        <p:txBody>
          <a:bodyPr/>
          <a:lstStyle>
            <a:lvl1pPr>
              <a:defRPr baseline="-25000"/>
            </a:lvl1pPr>
          </a:lstStyle>
          <a:p>
            <a:pPr>
              <a:defRPr/>
            </a:pPr>
            <a:fld id="{9858B2D5-3E9A-E448-808D-3CEB83B47724}" type="datetime1">
              <a:rPr lang="en-US" altLang="en-US"/>
              <a:pPr>
                <a:defRPr/>
              </a:pPr>
              <a:t>10/13/24</a:t>
            </a:fld>
            <a:endParaRPr lang="en-US" altLang="en-US"/>
          </a:p>
        </p:txBody>
      </p:sp>
      <p:sp>
        <p:nvSpPr>
          <p:cNvPr id="6" name="Footer Placeholder 5">
            <a:extLst>
              <a:ext uri="{FF2B5EF4-FFF2-40B4-BE49-F238E27FC236}">
                <a16:creationId xmlns:a16="http://schemas.microsoft.com/office/drawing/2014/main" id="{5769DB99-BACA-DA7F-C27D-0218BDEC6720}"/>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7" name="Slide Number Placeholder 6">
            <a:extLst>
              <a:ext uri="{FF2B5EF4-FFF2-40B4-BE49-F238E27FC236}">
                <a16:creationId xmlns:a16="http://schemas.microsoft.com/office/drawing/2014/main" id="{7297C119-964E-05F6-659E-9DBDC8247CB6}"/>
              </a:ext>
            </a:extLst>
          </p:cNvPr>
          <p:cNvSpPr>
            <a:spLocks noGrp="1" noChangeArrowheads="1"/>
          </p:cNvSpPr>
          <p:nvPr>
            <p:ph type="sldNum" sz="quarter" idx="12"/>
          </p:nvPr>
        </p:nvSpPr>
        <p:spPr/>
        <p:txBody>
          <a:bodyPr/>
          <a:lstStyle>
            <a:lvl1pPr>
              <a:defRPr baseline="-25000"/>
            </a:lvl1pPr>
          </a:lstStyle>
          <a:p>
            <a:pPr>
              <a:defRPr/>
            </a:pPr>
            <a:fld id="{1D7B5ED7-6A42-464F-B51F-7F2A2908B948}" type="slidenum">
              <a:rPr lang="en-US" altLang="en-US"/>
              <a:pPr>
                <a:defRPr/>
              </a:pPr>
              <a:t>‹#›</a:t>
            </a:fld>
            <a:endParaRPr lang="en-US" altLang="en-US"/>
          </a:p>
        </p:txBody>
      </p:sp>
    </p:spTree>
    <p:extLst>
      <p:ext uri="{BB962C8B-B14F-4D97-AF65-F5344CB8AC3E}">
        <p14:creationId xmlns:p14="http://schemas.microsoft.com/office/powerpoint/2010/main" val="307462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C290BC7-354C-FFDA-BF11-5DB8C77CA53A}"/>
              </a:ext>
            </a:extLst>
          </p:cNvPr>
          <p:cNvSpPr>
            <a:spLocks noGrp="1" noChangeArrowheads="1"/>
          </p:cNvSpPr>
          <p:nvPr>
            <p:ph type="dt" sz="half" idx="10"/>
          </p:nvPr>
        </p:nvSpPr>
        <p:spPr/>
        <p:txBody>
          <a:bodyPr/>
          <a:lstStyle>
            <a:lvl1pPr>
              <a:defRPr baseline="-25000"/>
            </a:lvl1pPr>
          </a:lstStyle>
          <a:p>
            <a:pPr>
              <a:defRPr/>
            </a:pPr>
            <a:fld id="{76D2695F-7209-4E4B-B449-27A91DB47C68}" type="datetime1">
              <a:rPr lang="en-US" altLang="en-US"/>
              <a:pPr>
                <a:defRPr/>
              </a:pPr>
              <a:t>10/13/24</a:t>
            </a:fld>
            <a:endParaRPr lang="en-US" altLang="en-US"/>
          </a:p>
        </p:txBody>
      </p:sp>
      <p:sp>
        <p:nvSpPr>
          <p:cNvPr id="8" name="Rectangle 5">
            <a:extLst>
              <a:ext uri="{FF2B5EF4-FFF2-40B4-BE49-F238E27FC236}">
                <a16:creationId xmlns:a16="http://schemas.microsoft.com/office/drawing/2014/main" id="{F5D9F941-349A-031C-141A-8B8D4374E912}"/>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9" name="Rectangle 6">
            <a:extLst>
              <a:ext uri="{FF2B5EF4-FFF2-40B4-BE49-F238E27FC236}">
                <a16:creationId xmlns:a16="http://schemas.microsoft.com/office/drawing/2014/main" id="{5DDA9B0D-2805-0536-4E69-5FF9536ED14D}"/>
              </a:ext>
            </a:extLst>
          </p:cNvPr>
          <p:cNvSpPr>
            <a:spLocks noGrp="1" noChangeArrowheads="1"/>
          </p:cNvSpPr>
          <p:nvPr>
            <p:ph type="sldNum" sz="quarter" idx="12"/>
          </p:nvPr>
        </p:nvSpPr>
        <p:spPr/>
        <p:txBody>
          <a:bodyPr/>
          <a:lstStyle>
            <a:lvl1pPr>
              <a:defRPr baseline="-25000"/>
            </a:lvl1pPr>
          </a:lstStyle>
          <a:p>
            <a:pPr>
              <a:defRPr/>
            </a:pPr>
            <a:fld id="{01A6816D-74FB-184F-82F8-DF02D289C8D6}" type="slidenum">
              <a:rPr lang="en-US" altLang="en-US"/>
              <a:pPr>
                <a:defRPr/>
              </a:pPr>
              <a:t>‹#›</a:t>
            </a:fld>
            <a:endParaRPr lang="en-US" altLang="en-US"/>
          </a:p>
        </p:txBody>
      </p:sp>
    </p:spTree>
    <p:extLst>
      <p:ext uri="{BB962C8B-B14F-4D97-AF65-F5344CB8AC3E}">
        <p14:creationId xmlns:p14="http://schemas.microsoft.com/office/powerpoint/2010/main" val="945610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29D56EE-7982-E440-8C98-40D3A0FFD4CC}"/>
              </a:ext>
            </a:extLst>
          </p:cNvPr>
          <p:cNvSpPr>
            <a:spLocks noGrp="1" noChangeArrowheads="1"/>
          </p:cNvSpPr>
          <p:nvPr>
            <p:ph type="dt" sz="half" idx="10"/>
          </p:nvPr>
        </p:nvSpPr>
        <p:spPr/>
        <p:txBody>
          <a:bodyPr/>
          <a:lstStyle>
            <a:lvl1pPr>
              <a:defRPr baseline="-25000"/>
            </a:lvl1pPr>
          </a:lstStyle>
          <a:p>
            <a:pPr>
              <a:defRPr/>
            </a:pPr>
            <a:fld id="{2CC55764-C169-7145-8F1E-AA50F6AD8096}" type="datetime1">
              <a:rPr lang="en-US" altLang="en-US"/>
              <a:pPr>
                <a:defRPr/>
              </a:pPr>
              <a:t>10/13/24</a:t>
            </a:fld>
            <a:endParaRPr lang="en-US" altLang="en-US"/>
          </a:p>
        </p:txBody>
      </p:sp>
      <p:sp>
        <p:nvSpPr>
          <p:cNvPr id="4" name="Rectangle 5">
            <a:extLst>
              <a:ext uri="{FF2B5EF4-FFF2-40B4-BE49-F238E27FC236}">
                <a16:creationId xmlns:a16="http://schemas.microsoft.com/office/drawing/2014/main" id="{0B09BAD1-4E24-2FEE-9AC3-31FC27506B89}"/>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5" name="Rectangle 6">
            <a:extLst>
              <a:ext uri="{FF2B5EF4-FFF2-40B4-BE49-F238E27FC236}">
                <a16:creationId xmlns:a16="http://schemas.microsoft.com/office/drawing/2014/main" id="{846BA23B-2B2B-144C-758A-FEBAB320ECD1}"/>
              </a:ext>
            </a:extLst>
          </p:cNvPr>
          <p:cNvSpPr>
            <a:spLocks noGrp="1" noChangeArrowheads="1"/>
          </p:cNvSpPr>
          <p:nvPr>
            <p:ph type="sldNum" sz="quarter" idx="12"/>
          </p:nvPr>
        </p:nvSpPr>
        <p:spPr/>
        <p:txBody>
          <a:bodyPr/>
          <a:lstStyle>
            <a:lvl1pPr>
              <a:defRPr baseline="-25000"/>
            </a:lvl1pPr>
          </a:lstStyle>
          <a:p>
            <a:pPr>
              <a:defRPr/>
            </a:pPr>
            <a:fld id="{FB3703AB-CEAA-0D46-904B-A82ACEC32DA9}" type="slidenum">
              <a:rPr lang="en-US" altLang="en-US"/>
              <a:pPr>
                <a:defRPr/>
              </a:pPr>
              <a:t>‹#›</a:t>
            </a:fld>
            <a:endParaRPr lang="en-US" altLang="en-US"/>
          </a:p>
        </p:txBody>
      </p:sp>
    </p:spTree>
    <p:extLst>
      <p:ext uri="{BB962C8B-B14F-4D97-AF65-F5344CB8AC3E}">
        <p14:creationId xmlns:p14="http://schemas.microsoft.com/office/powerpoint/2010/main" val="761461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C5E2F13-D53C-CF76-F250-142EC7EDE982}"/>
              </a:ext>
            </a:extLst>
          </p:cNvPr>
          <p:cNvSpPr>
            <a:spLocks noGrp="1" noChangeArrowheads="1"/>
          </p:cNvSpPr>
          <p:nvPr>
            <p:ph type="dt" sz="half" idx="10"/>
          </p:nvPr>
        </p:nvSpPr>
        <p:spPr/>
        <p:txBody>
          <a:bodyPr/>
          <a:lstStyle>
            <a:lvl1pPr>
              <a:defRPr baseline="-25000"/>
            </a:lvl1pPr>
          </a:lstStyle>
          <a:p>
            <a:pPr>
              <a:defRPr/>
            </a:pPr>
            <a:fld id="{9A4C21BA-AD95-B945-A17C-742BD52D0857}" type="datetime1">
              <a:rPr lang="en-US" altLang="en-US"/>
              <a:pPr>
                <a:defRPr/>
              </a:pPr>
              <a:t>10/13/24</a:t>
            </a:fld>
            <a:endParaRPr lang="en-US" altLang="en-US"/>
          </a:p>
        </p:txBody>
      </p:sp>
      <p:sp>
        <p:nvSpPr>
          <p:cNvPr id="3" name="Rectangle 5">
            <a:extLst>
              <a:ext uri="{FF2B5EF4-FFF2-40B4-BE49-F238E27FC236}">
                <a16:creationId xmlns:a16="http://schemas.microsoft.com/office/drawing/2014/main" id="{B2766701-B84C-FA4F-2695-8B88D135D2CC}"/>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4" name="Rectangle 6">
            <a:extLst>
              <a:ext uri="{FF2B5EF4-FFF2-40B4-BE49-F238E27FC236}">
                <a16:creationId xmlns:a16="http://schemas.microsoft.com/office/drawing/2014/main" id="{4F6C2F54-F8B9-77D5-9E32-07B5432C1310}"/>
              </a:ext>
            </a:extLst>
          </p:cNvPr>
          <p:cNvSpPr>
            <a:spLocks noGrp="1" noChangeArrowheads="1"/>
          </p:cNvSpPr>
          <p:nvPr>
            <p:ph type="sldNum" sz="quarter" idx="12"/>
          </p:nvPr>
        </p:nvSpPr>
        <p:spPr/>
        <p:txBody>
          <a:bodyPr/>
          <a:lstStyle>
            <a:lvl1pPr>
              <a:defRPr baseline="-25000"/>
            </a:lvl1pPr>
          </a:lstStyle>
          <a:p>
            <a:pPr>
              <a:defRPr/>
            </a:pPr>
            <a:fld id="{EDEF246F-2A3A-454F-9FB9-49503896B01F}" type="slidenum">
              <a:rPr lang="en-US" altLang="en-US"/>
              <a:pPr>
                <a:defRPr/>
              </a:pPr>
              <a:t>‹#›</a:t>
            </a:fld>
            <a:endParaRPr lang="en-US" altLang="en-US"/>
          </a:p>
        </p:txBody>
      </p:sp>
    </p:spTree>
    <p:extLst>
      <p:ext uri="{BB962C8B-B14F-4D97-AF65-F5344CB8AC3E}">
        <p14:creationId xmlns:p14="http://schemas.microsoft.com/office/powerpoint/2010/main" val="3001572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E4631F5-C2D8-CCDD-2073-247304410342}"/>
              </a:ext>
            </a:extLst>
          </p:cNvPr>
          <p:cNvSpPr>
            <a:spLocks noGrp="1" noChangeArrowheads="1"/>
          </p:cNvSpPr>
          <p:nvPr>
            <p:ph type="dt" sz="half" idx="10"/>
          </p:nvPr>
        </p:nvSpPr>
        <p:spPr/>
        <p:txBody>
          <a:bodyPr/>
          <a:lstStyle>
            <a:lvl1pPr>
              <a:defRPr baseline="-25000"/>
            </a:lvl1pPr>
          </a:lstStyle>
          <a:p>
            <a:pPr>
              <a:defRPr/>
            </a:pPr>
            <a:fld id="{739A0442-4A3E-3144-A3D7-96B764A23997}" type="datetime1">
              <a:rPr lang="en-US" altLang="en-US"/>
              <a:pPr>
                <a:defRPr/>
              </a:pPr>
              <a:t>10/13/24</a:t>
            </a:fld>
            <a:endParaRPr lang="en-US" altLang="en-US"/>
          </a:p>
        </p:txBody>
      </p:sp>
      <p:sp>
        <p:nvSpPr>
          <p:cNvPr id="6" name="Footer Placeholder 5">
            <a:extLst>
              <a:ext uri="{FF2B5EF4-FFF2-40B4-BE49-F238E27FC236}">
                <a16:creationId xmlns:a16="http://schemas.microsoft.com/office/drawing/2014/main" id="{5F1DBD0A-6EF5-C7CA-0D16-EA5A501615D7}"/>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7" name="Slide Number Placeholder 6">
            <a:extLst>
              <a:ext uri="{FF2B5EF4-FFF2-40B4-BE49-F238E27FC236}">
                <a16:creationId xmlns:a16="http://schemas.microsoft.com/office/drawing/2014/main" id="{0B8ADA37-8010-9217-4D05-370FE7B3C802}"/>
              </a:ext>
            </a:extLst>
          </p:cNvPr>
          <p:cNvSpPr>
            <a:spLocks noGrp="1" noChangeArrowheads="1"/>
          </p:cNvSpPr>
          <p:nvPr>
            <p:ph type="sldNum" sz="quarter" idx="12"/>
          </p:nvPr>
        </p:nvSpPr>
        <p:spPr/>
        <p:txBody>
          <a:bodyPr/>
          <a:lstStyle>
            <a:lvl1pPr>
              <a:defRPr baseline="-25000"/>
            </a:lvl1pPr>
          </a:lstStyle>
          <a:p>
            <a:pPr>
              <a:defRPr/>
            </a:pPr>
            <a:fld id="{042804D3-165F-7C49-B9C1-0868519FFEB3}" type="slidenum">
              <a:rPr lang="en-US" altLang="en-US"/>
              <a:pPr>
                <a:defRPr/>
              </a:pPr>
              <a:t>‹#›</a:t>
            </a:fld>
            <a:endParaRPr lang="en-US" altLang="en-US"/>
          </a:p>
        </p:txBody>
      </p:sp>
    </p:spTree>
    <p:extLst>
      <p:ext uri="{BB962C8B-B14F-4D97-AF65-F5344CB8AC3E}">
        <p14:creationId xmlns:p14="http://schemas.microsoft.com/office/powerpoint/2010/main" val="3783029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3FBF7C4-8304-6A06-5EC2-CAA281300F6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967970E-7DF0-5EC8-F45A-446939282FC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8FE9CE1-69CD-3C99-ECA3-8A3D7181587A}"/>
              </a:ext>
            </a:extLst>
          </p:cNvPr>
          <p:cNvSpPr>
            <a:spLocks noGrp="1" noChangeArrowheads="1"/>
          </p:cNvSpPr>
          <p:nvPr>
            <p:ph type="sldNum" sz="quarter" idx="12"/>
          </p:nvPr>
        </p:nvSpPr>
        <p:spPr>
          <a:ln/>
        </p:spPr>
        <p:txBody>
          <a:bodyPr/>
          <a:lstStyle>
            <a:lvl1pPr>
              <a:defRPr/>
            </a:lvl1pPr>
          </a:lstStyle>
          <a:p>
            <a:pPr>
              <a:defRPr/>
            </a:pPr>
            <a:fld id="{6E1F61C1-1B49-6342-92B3-EB54AEB2DA6A}" type="slidenum">
              <a:rPr lang="en-US" altLang="en-US"/>
              <a:pPr>
                <a:defRPr/>
              </a:pPr>
              <a:t>‹#›</a:t>
            </a:fld>
            <a:endParaRPr lang="en-US" altLang="en-US"/>
          </a:p>
        </p:txBody>
      </p:sp>
    </p:spTree>
    <p:extLst>
      <p:ext uri="{BB962C8B-B14F-4D97-AF65-F5344CB8AC3E}">
        <p14:creationId xmlns:p14="http://schemas.microsoft.com/office/powerpoint/2010/main" val="17241354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CECE069-391D-E3D2-70C2-08E621B7C046}"/>
              </a:ext>
            </a:extLst>
          </p:cNvPr>
          <p:cNvSpPr>
            <a:spLocks noGrp="1" noChangeArrowheads="1"/>
          </p:cNvSpPr>
          <p:nvPr>
            <p:ph type="dt" sz="half" idx="10"/>
          </p:nvPr>
        </p:nvSpPr>
        <p:spPr/>
        <p:txBody>
          <a:bodyPr/>
          <a:lstStyle>
            <a:lvl1pPr>
              <a:defRPr baseline="-25000"/>
            </a:lvl1pPr>
          </a:lstStyle>
          <a:p>
            <a:pPr>
              <a:defRPr/>
            </a:pPr>
            <a:fld id="{68D3B01E-4852-3440-BE75-0520FCAE9CDC}" type="datetime1">
              <a:rPr lang="en-US" altLang="en-US"/>
              <a:pPr>
                <a:defRPr/>
              </a:pPr>
              <a:t>10/13/24</a:t>
            </a:fld>
            <a:endParaRPr lang="en-US" altLang="en-US"/>
          </a:p>
        </p:txBody>
      </p:sp>
      <p:sp>
        <p:nvSpPr>
          <p:cNvPr id="6" name="Footer Placeholder 5">
            <a:extLst>
              <a:ext uri="{FF2B5EF4-FFF2-40B4-BE49-F238E27FC236}">
                <a16:creationId xmlns:a16="http://schemas.microsoft.com/office/drawing/2014/main" id="{3AC8FB4A-CCE4-9273-263C-043859295CFC}"/>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7" name="Slide Number Placeholder 6">
            <a:extLst>
              <a:ext uri="{FF2B5EF4-FFF2-40B4-BE49-F238E27FC236}">
                <a16:creationId xmlns:a16="http://schemas.microsoft.com/office/drawing/2014/main" id="{8A1A3C18-A78F-4C00-AA8A-08E53EBF25FF}"/>
              </a:ext>
            </a:extLst>
          </p:cNvPr>
          <p:cNvSpPr>
            <a:spLocks noGrp="1" noChangeArrowheads="1"/>
          </p:cNvSpPr>
          <p:nvPr>
            <p:ph type="sldNum" sz="quarter" idx="12"/>
          </p:nvPr>
        </p:nvSpPr>
        <p:spPr/>
        <p:txBody>
          <a:bodyPr/>
          <a:lstStyle>
            <a:lvl1pPr>
              <a:defRPr baseline="-25000"/>
            </a:lvl1pPr>
          </a:lstStyle>
          <a:p>
            <a:pPr>
              <a:defRPr/>
            </a:pPr>
            <a:fld id="{2A87036E-4E36-1843-B530-1332FF8DCFE8}" type="slidenum">
              <a:rPr lang="en-US" altLang="en-US"/>
              <a:pPr>
                <a:defRPr/>
              </a:pPr>
              <a:t>‹#›</a:t>
            </a:fld>
            <a:endParaRPr lang="en-US" altLang="en-US"/>
          </a:p>
        </p:txBody>
      </p:sp>
    </p:spTree>
    <p:extLst>
      <p:ext uri="{BB962C8B-B14F-4D97-AF65-F5344CB8AC3E}">
        <p14:creationId xmlns:p14="http://schemas.microsoft.com/office/powerpoint/2010/main" val="31024989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30FCCBE-7392-16C7-273B-B65DF78CAB9F}"/>
              </a:ext>
            </a:extLst>
          </p:cNvPr>
          <p:cNvSpPr>
            <a:spLocks noGrp="1" noChangeArrowheads="1"/>
          </p:cNvSpPr>
          <p:nvPr>
            <p:ph type="dt" sz="half" idx="10"/>
          </p:nvPr>
        </p:nvSpPr>
        <p:spPr/>
        <p:txBody>
          <a:bodyPr/>
          <a:lstStyle>
            <a:lvl1pPr>
              <a:defRPr baseline="-25000"/>
            </a:lvl1pPr>
          </a:lstStyle>
          <a:p>
            <a:pPr>
              <a:defRPr/>
            </a:pPr>
            <a:fld id="{4431C2DA-0755-A04D-9CB3-19AFEF37A034}" type="datetime1">
              <a:rPr lang="en-US" altLang="en-US"/>
              <a:pPr>
                <a:defRPr/>
              </a:pPr>
              <a:t>10/13/24</a:t>
            </a:fld>
            <a:endParaRPr lang="en-US" altLang="en-US"/>
          </a:p>
        </p:txBody>
      </p:sp>
      <p:sp>
        <p:nvSpPr>
          <p:cNvPr id="5" name="Rectangle 5">
            <a:extLst>
              <a:ext uri="{FF2B5EF4-FFF2-40B4-BE49-F238E27FC236}">
                <a16:creationId xmlns:a16="http://schemas.microsoft.com/office/drawing/2014/main" id="{EEE6C62F-9EEB-C608-F7B5-0FD388CF89C4}"/>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6" name="Rectangle 6">
            <a:extLst>
              <a:ext uri="{FF2B5EF4-FFF2-40B4-BE49-F238E27FC236}">
                <a16:creationId xmlns:a16="http://schemas.microsoft.com/office/drawing/2014/main" id="{D3DD0DDF-6EC3-88BD-EBD7-0ACEA0015785}"/>
              </a:ext>
            </a:extLst>
          </p:cNvPr>
          <p:cNvSpPr>
            <a:spLocks noGrp="1" noChangeArrowheads="1"/>
          </p:cNvSpPr>
          <p:nvPr>
            <p:ph type="sldNum" sz="quarter" idx="12"/>
          </p:nvPr>
        </p:nvSpPr>
        <p:spPr/>
        <p:txBody>
          <a:bodyPr/>
          <a:lstStyle>
            <a:lvl1pPr>
              <a:defRPr baseline="-25000"/>
            </a:lvl1pPr>
          </a:lstStyle>
          <a:p>
            <a:pPr>
              <a:defRPr/>
            </a:pPr>
            <a:fld id="{C335A774-3034-DB47-ADE6-4C60AF25B9E9}" type="slidenum">
              <a:rPr lang="en-US" altLang="en-US"/>
              <a:pPr>
                <a:defRPr/>
              </a:pPr>
              <a:t>‹#›</a:t>
            </a:fld>
            <a:endParaRPr lang="en-US" altLang="en-US"/>
          </a:p>
        </p:txBody>
      </p:sp>
    </p:spTree>
    <p:extLst>
      <p:ext uri="{BB962C8B-B14F-4D97-AF65-F5344CB8AC3E}">
        <p14:creationId xmlns:p14="http://schemas.microsoft.com/office/powerpoint/2010/main" val="17715412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0E35B9-65F2-E16F-7311-F293BA5EBF96}"/>
              </a:ext>
            </a:extLst>
          </p:cNvPr>
          <p:cNvSpPr>
            <a:spLocks noGrp="1" noChangeArrowheads="1"/>
          </p:cNvSpPr>
          <p:nvPr>
            <p:ph type="dt" sz="half" idx="10"/>
          </p:nvPr>
        </p:nvSpPr>
        <p:spPr/>
        <p:txBody>
          <a:bodyPr/>
          <a:lstStyle>
            <a:lvl1pPr>
              <a:defRPr baseline="-25000"/>
            </a:lvl1pPr>
          </a:lstStyle>
          <a:p>
            <a:pPr>
              <a:defRPr/>
            </a:pPr>
            <a:fld id="{7A673D45-0A3D-7F4A-9B30-AD6C96732F46}" type="datetime1">
              <a:rPr lang="en-US" altLang="en-US"/>
              <a:pPr>
                <a:defRPr/>
              </a:pPr>
              <a:t>10/13/24</a:t>
            </a:fld>
            <a:endParaRPr lang="en-US" altLang="en-US"/>
          </a:p>
        </p:txBody>
      </p:sp>
      <p:sp>
        <p:nvSpPr>
          <p:cNvPr id="5" name="Rectangle 5">
            <a:extLst>
              <a:ext uri="{FF2B5EF4-FFF2-40B4-BE49-F238E27FC236}">
                <a16:creationId xmlns:a16="http://schemas.microsoft.com/office/drawing/2014/main" id="{907F67C4-FD2B-07EF-E1F3-8866E279A70E}"/>
              </a:ext>
            </a:extLst>
          </p:cNvPr>
          <p:cNvSpPr>
            <a:spLocks noGrp="1" noChangeArrowheads="1"/>
          </p:cNvSpPr>
          <p:nvPr>
            <p:ph type="ftr" sz="quarter" idx="11"/>
          </p:nvPr>
        </p:nvSpPr>
        <p:spPr/>
        <p:txBody>
          <a:bodyPr/>
          <a:lstStyle>
            <a:lvl1pPr>
              <a:defRPr baseline="-25000"/>
            </a:lvl1pPr>
          </a:lstStyle>
          <a:p>
            <a:pPr>
              <a:defRPr/>
            </a:pPr>
            <a:r>
              <a:rPr lang="en-US"/>
              <a:t>Planetary SciencesPlanetary Sciences</a:t>
            </a:r>
          </a:p>
        </p:txBody>
      </p:sp>
      <p:sp>
        <p:nvSpPr>
          <p:cNvPr id="6" name="Rectangle 6">
            <a:extLst>
              <a:ext uri="{FF2B5EF4-FFF2-40B4-BE49-F238E27FC236}">
                <a16:creationId xmlns:a16="http://schemas.microsoft.com/office/drawing/2014/main" id="{C93B89C1-0ED0-24B3-4831-1A9D8B44310B}"/>
              </a:ext>
            </a:extLst>
          </p:cNvPr>
          <p:cNvSpPr>
            <a:spLocks noGrp="1" noChangeArrowheads="1"/>
          </p:cNvSpPr>
          <p:nvPr>
            <p:ph type="sldNum" sz="quarter" idx="12"/>
          </p:nvPr>
        </p:nvSpPr>
        <p:spPr/>
        <p:txBody>
          <a:bodyPr/>
          <a:lstStyle>
            <a:lvl1pPr>
              <a:defRPr baseline="-25000"/>
            </a:lvl1pPr>
          </a:lstStyle>
          <a:p>
            <a:pPr>
              <a:defRPr/>
            </a:pPr>
            <a:fld id="{CA4344FC-3A86-8D49-BA51-1985F603B981}" type="slidenum">
              <a:rPr lang="en-US" altLang="en-US"/>
              <a:pPr>
                <a:defRPr/>
              </a:pPr>
              <a:t>‹#›</a:t>
            </a:fld>
            <a:endParaRPr lang="en-US" altLang="en-US"/>
          </a:p>
        </p:txBody>
      </p:sp>
    </p:spTree>
    <p:extLst>
      <p:ext uri="{BB962C8B-B14F-4D97-AF65-F5344CB8AC3E}">
        <p14:creationId xmlns:p14="http://schemas.microsoft.com/office/powerpoint/2010/main" val="24962031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79A488D-5B75-2FC6-780F-2ECAC8B81E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2D5A94-16EF-B00F-A504-7DDD42B85E5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37D5CED-75BC-5C9F-8194-DD0861676017}"/>
              </a:ext>
            </a:extLst>
          </p:cNvPr>
          <p:cNvSpPr>
            <a:spLocks noGrp="1" noChangeArrowheads="1"/>
          </p:cNvSpPr>
          <p:nvPr>
            <p:ph type="sldNum" sz="quarter" idx="12"/>
          </p:nvPr>
        </p:nvSpPr>
        <p:spPr>
          <a:ln/>
        </p:spPr>
        <p:txBody>
          <a:bodyPr/>
          <a:lstStyle>
            <a:lvl1pPr>
              <a:defRPr/>
            </a:lvl1pPr>
          </a:lstStyle>
          <a:p>
            <a:pPr>
              <a:defRPr/>
            </a:pPr>
            <a:fld id="{92B28548-EA65-B847-95D7-D92717FBF260}" type="slidenum">
              <a:rPr lang="en-US" altLang="en-US"/>
              <a:pPr>
                <a:defRPr/>
              </a:pPr>
              <a:t>‹#›</a:t>
            </a:fld>
            <a:endParaRPr lang="en-US" altLang="en-US"/>
          </a:p>
        </p:txBody>
      </p:sp>
    </p:spTree>
    <p:extLst>
      <p:ext uri="{BB962C8B-B14F-4D97-AF65-F5344CB8AC3E}">
        <p14:creationId xmlns:p14="http://schemas.microsoft.com/office/powerpoint/2010/main" val="3389195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CC0999-D007-F8C4-7E9E-23E10687FA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125144E-32C0-3A13-4232-836FE301FC9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78E7F37-7B27-C551-38DF-D830EAB97D93}"/>
              </a:ext>
            </a:extLst>
          </p:cNvPr>
          <p:cNvSpPr>
            <a:spLocks noGrp="1" noChangeArrowheads="1"/>
          </p:cNvSpPr>
          <p:nvPr>
            <p:ph type="sldNum" sz="quarter" idx="12"/>
          </p:nvPr>
        </p:nvSpPr>
        <p:spPr>
          <a:ln/>
        </p:spPr>
        <p:txBody>
          <a:bodyPr/>
          <a:lstStyle>
            <a:lvl1pPr>
              <a:defRPr/>
            </a:lvl1pPr>
          </a:lstStyle>
          <a:p>
            <a:pPr>
              <a:defRPr/>
            </a:pPr>
            <a:fld id="{2898BBB9-4B02-F646-BAF2-B8E92997F4BD}" type="slidenum">
              <a:rPr lang="en-US" altLang="en-US"/>
              <a:pPr>
                <a:defRPr/>
              </a:pPr>
              <a:t>‹#›</a:t>
            </a:fld>
            <a:endParaRPr lang="en-US" altLang="en-US"/>
          </a:p>
        </p:txBody>
      </p:sp>
    </p:spTree>
    <p:extLst>
      <p:ext uri="{BB962C8B-B14F-4D97-AF65-F5344CB8AC3E}">
        <p14:creationId xmlns:p14="http://schemas.microsoft.com/office/powerpoint/2010/main" val="27930646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502DC40-571B-AA1A-E658-97776A726D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C58940D-3855-E0F6-647A-DB648431DC6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87248F0-E900-771B-FC81-FAECEF9177F8}"/>
              </a:ext>
            </a:extLst>
          </p:cNvPr>
          <p:cNvSpPr>
            <a:spLocks noGrp="1" noChangeArrowheads="1"/>
          </p:cNvSpPr>
          <p:nvPr>
            <p:ph type="sldNum" sz="quarter" idx="12"/>
          </p:nvPr>
        </p:nvSpPr>
        <p:spPr>
          <a:ln/>
        </p:spPr>
        <p:txBody>
          <a:bodyPr/>
          <a:lstStyle>
            <a:lvl1pPr>
              <a:defRPr/>
            </a:lvl1pPr>
          </a:lstStyle>
          <a:p>
            <a:pPr>
              <a:defRPr/>
            </a:pPr>
            <a:fld id="{C165D518-C2D0-F444-9C63-A9F75A7184F0}" type="slidenum">
              <a:rPr lang="en-US" altLang="en-US"/>
              <a:pPr>
                <a:defRPr/>
              </a:pPr>
              <a:t>‹#›</a:t>
            </a:fld>
            <a:endParaRPr lang="en-US" altLang="en-US"/>
          </a:p>
        </p:txBody>
      </p:sp>
    </p:spTree>
    <p:extLst>
      <p:ext uri="{BB962C8B-B14F-4D97-AF65-F5344CB8AC3E}">
        <p14:creationId xmlns:p14="http://schemas.microsoft.com/office/powerpoint/2010/main" val="2382592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65D02C7-C7C0-78F6-1659-D7C9E720D3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FB8048-2320-F024-57E6-EF64010F464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D24B415D-1507-86DA-40D8-748C6DA5E804}"/>
              </a:ext>
            </a:extLst>
          </p:cNvPr>
          <p:cNvSpPr>
            <a:spLocks noGrp="1" noChangeArrowheads="1"/>
          </p:cNvSpPr>
          <p:nvPr>
            <p:ph type="sldNum" sz="quarter" idx="12"/>
          </p:nvPr>
        </p:nvSpPr>
        <p:spPr>
          <a:ln/>
        </p:spPr>
        <p:txBody>
          <a:bodyPr/>
          <a:lstStyle>
            <a:lvl1pPr>
              <a:defRPr/>
            </a:lvl1pPr>
          </a:lstStyle>
          <a:p>
            <a:pPr>
              <a:defRPr/>
            </a:pPr>
            <a:fld id="{96752220-D5F7-C642-BAF2-393F6C349068}" type="slidenum">
              <a:rPr lang="en-US" altLang="en-US"/>
              <a:pPr>
                <a:defRPr/>
              </a:pPr>
              <a:t>‹#›</a:t>
            </a:fld>
            <a:endParaRPr lang="en-US" altLang="en-US"/>
          </a:p>
        </p:txBody>
      </p:sp>
    </p:spTree>
    <p:extLst>
      <p:ext uri="{BB962C8B-B14F-4D97-AF65-F5344CB8AC3E}">
        <p14:creationId xmlns:p14="http://schemas.microsoft.com/office/powerpoint/2010/main" val="26029913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270B388-7E3C-C525-16E2-5C52AD70FBE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2B5EE9E-D05A-9587-0895-59C371A1165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C7232A42-4CEE-AB07-DD07-050D39197A39}"/>
              </a:ext>
            </a:extLst>
          </p:cNvPr>
          <p:cNvSpPr>
            <a:spLocks noGrp="1" noChangeArrowheads="1"/>
          </p:cNvSpPr>
          <p:nvPr>
            <p:ph type="sldNum" sz="quarter" idx="12"/>
          </p:nvPr>
        </p:nvSpPr>
        <p:spPr>
          <a:ln/>
        </p:spPr>
        <p:txBody>
          <a:bodyPr/>
          <a:lstStyle>
            <a:lvl1pPr>
              <a:defRPr/>
            </a:lvl1pPr>
          </a:lstStyle>
          <a:p>
            <a:pPr>
              <a:defRPr/>
            </a:pPr>
            <a:fld id="{BBEC6622-D3ED-2840-92B0-FDCF9B7838B8}" type="slidenum">
              <a:rPr lang="en-US" altLang="en-US"/>
              <a:pPr>
                <a:defRPr/>
              </a:pPr>
              <a:t>‹#›</a:t>
            </a:fld>
            <a:endParaRPr lang="en-US" altLang="en-US"/>
          </a:p>
        </p:txBody>
      </p:sp>
    </p:spTree>
    <p:extLst>
      <p:ext uri="{BB962C8B-B14F-4D97-AF65-F5344CB8AC3E}">
        <p14:creationId xmlns:p14="http://schemas.microsoft.com/office/powerpoint/2010/main" val="770864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9C6C51E-F116-C64F-37AF-FC69E9F99F6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8F6C886-2339-C6E7-50DB-B306323524B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57878F83-6A05-6EA3-2591-76875A252BF8}"/>
              </a:ext>
            </a:extLst>
          </p:cNvPr>
          <p:cNvSpPr>
            <a:spLocks noGrp="1" noChangeArrowheads="1"/>
          </p:cNvSpPr>
          <p:nvPr>
            <p:ph type="sldNum" sz="quarter" idx="12"/>
          </p:nvPr>
        </p:nvSpPr>
        <p:spPr>
          <a:ln/>
        </p:spPr>
        <p:txBody>
          <a:bodyPr/>
          <a:lstStyle>
            <a:lvl1pPr>
              <a:defRPr/>
            </a:lvl1pPr>
          </a:lstStyle>
          <a:p>
            <a:pPr>
              <a:defRPr/>
            </a:pPr>
            <a:fld id="{3DE38890-A9CC-794F-A9A7-2DEEE0C463AE}" type="slidenum">
              <a:rPr lang="en-US" altLang="en-US"/>
              <a:pPr>
                <a:defRPr/>
              </a:pPr>
              <a:t>‹#›</a:t>
            </a:fld>
            <a:endParaRPr lang="en-US" altLang="en-US"/>
          </a:p>
        </p:txBody>
      </p:sp>
    </p:spTree>
    <p:extLst>
      <p:ext uri="{BB962C8B-B14F-4D97-AF65-F5344CB8AC3E}">
        <p14:creationId xmlns:p14="http://schemas.microsoft.com/office/powerpoint/2010/main" val="9175487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5C4E473-2790-83CF-A5A7-F1D84EAE9A2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E181D2D-3185-047C-84BE-AC8DEF34FAF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66A6BE9D-79D4-DDA3-8C72-EB8DF199153F}"/>
              </a:ext>
            </a:extLst>
          </p:cNvPr>
          <p:cNvSpPr>
            <a:spLocks noGrp="1" noChangeArrowheads="1"/>
          </p:cNvSpPr>
          <p:nvPr>
            <p:ph type="sldNum" sz="quarter" idx="12"/>
          </p:nvPr>
        </p:nvSpPr>
        <p:spPr>
          <a:ln/>
        </p:spPr>
        <p:txBody>
          <a:bodyPr/>
          <a:lstStyle>
            <a:lvl1pPr>
              <a:defRPr/>
            </a:lvl1pPr>
          </a:lstStyle>
          <a:p>
            <a:pPr>
              <a:defRPr/>
            </a:pPr>
            <a:fld id="{65ED2A4C-40E3-0144-AB88-7E8857468070}" type="slidenum">
              <a:rPr lang="en-US" altLang="en-US"/>
              <a:pPr>
                <a:defRPr/>
              </a:pPr>
              <a:t>‹#›</a:t>
            </a:fld>
            <a:endParaRPr lang="en-US" altLang="en-US"/>
          </a:p>
        </p:txBody>
      </p:sp>
    </p:spTree>
    <p:extLst>
      <p:ext uri="{BB962C8B-B14F-4D97-AF65-F5344CB8AC3E}">
        <p14:creationId xmlns:p14="http://schemas.microsoft.com/office/powerpoint/2010/main" val="1659707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0259385-76ED-651A-70EF-69BEDAC452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111090-08D3-B605-4A9C-7B11835CC96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E56DBC1-49D6-C482-AB86-7B9434794608}"/>
              </a:ext>
            </a:extLst>
          </p:cNvPr>
          <p:cNvSpPr>
            <a:spLocks noGrp="1" noChangeArrowheads="1"/>
          </p:cNvSpPr>
          <p:nvPr>
            <p:ph type="sldNum" sz="quarter" idx="12"/>
          </p:nvPr>
        </p:nvSpPr>
        <p:spPr>
          <a:ln/>
        </p:spPr>
        <p:txBody>
          <a:bodyPr/>
          <a:lstStyle>
            <a:lvl1pPr>
              <a:defRPr/>
            </a:lvl1pPr>
          </a:lstStyle>
          <a:p>
            <a:pPr>
              <a:defRPr/>
            </a:pPr>
            <a:fld id="{466E9094-045F-5543-97A0-137F0EF425A3}" type="slidenum">
              <a:rPr lang="en-US" altLang="en-US"/>
              <a:pPr>
                <a:defRPr/>
              </a:pPr>
              <a:t>‹#›</a:t>
            </a:fld>
            <a:endParaRPr lang="en-US" altLang="en-US"/>
          </a:p>
        </p:txBody>
      </p:sp>
    </p:spTree>
    <p:extLst>
      <p:ext uri="{BB962C8B-B14F-4D97-AF65-F5344CB8AC3E}">
        <p14:creationId xmlns:p14="http://schemas.microsoft.com/office/powerpoint/2010/main" val="26357192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F447114-413F-4632-80FE-E8738DB430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F1FDBCC-C1E8-4250-610E-6B099F18F26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A27B6F57-7C64-D0F0-BE9E-5B5697FC4987}"/>
              </a:ext>
            </a:extLst>
          </p:cNvPr>
          <p:cNvSpPr>
            <a:spLocks noGrp="1" noChangeArrowheads="1"/>
          </p:cNvSpPr>
          <p:nvPr>
            <p:ph type="sldNum" sz="quarter" idx="12"/>
          </p:nvPr>
        </p:nvSpPr>
        <p:spPr>
          <a:ln/>
        </p:spPr>
        <p:txBody>
          <a:bodyPr/>
          <a:lstStyle>
            <a:lvl1pPr>
              <a:defRPr/>
            </a:lvl1pPr>
          </a:lstStyle>
          <a:p>
            <a:pPr>
              <a:defRPr/>
            </a:pPr>
            <a:fld id="{EFB6A572-64D9-7D4C-B22D-17B210D2A708}" type="slidenum">
              <a:rPr lang="en-US" altLang="en-US"/>
              <a:pPr>
                <a:defRPr/>
              </a:pPr>
              <a:t>‹#›</a:t>
            </a:fld>
            <a:endParaRPr lang="en-US" altLang="en-US"/>
          </a:p>
        </p:txBody>
      </p:sp>
    </p:spTree>
    <p:extLst>
      <p:ext uri="{BB962C8B-B14F-4D97-AF65-F5344CB8AC3E}">
        <p14:creationId xmlns:p14="http://schemas.microsoft.com/office/powerpoint/2010/main" val="19854730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B6539BE-99EF-23A4-882D-5A3AD4108C7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120E91-A18C-2622-F29C-189A028889B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756ACBE-986A-3021-C541-C68AA3FFCD68}"/>
              </a:ext>
            </a:extLst>
          </p:cNvPr>
          <p:cNvSpPr>
            <a:spLocks noGrp="1" noChangeArrowheads="1"/>
          </p:cNvSpPr>
          <p:nvPr>
            <p:ph type="sldNum" sz="quarter" idx="12"/>
          </p:nvPr>
        </p:nvSpPr>
        <p:spPr>
          <a:ln/>
        </p:spPr>
        <p:txBody>
          <a:bodyPr/>
          <a:lstStyle>
            <a:lvl1pPr>
              <a:defRPr/>
            </a:lvl1pPr>
          </a:lstStyle>
          <a:p>
            <a:pPr>
              <a:defRPr/>
            </a:pPr>
            <a:fld id="{7651C6CD-CC28-E148-B2F5-50FB6CEE7F56}" type="slidenum">
              <a:rPr lang="en-US" altLang="en-US"/>
              <a:pPr>
                <a:defRPr/>
              </a:pPr>
              <a:t>‹#›</a:t>
            </a:fld>
            <a:endParaRPr lang="en-US" altLang="en-US"/>
          </a:p>
        </p:txBody>
      </p:sp>
    </p:spTree>
    <p:extLst>
      <p:ext uri="{BB962C8B-B14F-4D97-AF65-F5344CB8AC3E}">
        <p14:creationId xmlns:p14="http://schemas.microsoft.com/office/powerpoint/2010/main" val="380243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B97658-CC7C-9914-BC6D-7CC6A77328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8B64B0-7592-99AE-3FD6-A598543B077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4B59267-8B5E-4F4C-D76A-C8CDA9368B46}"/>
              </a:ext>
            </a:extLst>
          </p:cNvPr>
          <p:cNvSpPr>
            <a:spLocks noGrp="1" noChangeArrowheads="1"/>
          </p:cNvSpPr>
          <p:nvPr>
            <p:ph type="sldNum" sz="quarter" idx="12"/>
          </p:nvPr>
        </p:nvSpPr>
        <p:spPr>
          <a:ln/>
        </p:spPr>
        <p:txBody>
          <a:bodyPr/>
          <a:lstStyle>
            <a:lvl1pPr>
              <a:defRPr/>
            </a:lvl1pPr>
          </a:lstStyle>
          <a:p>
            <a:pPr>
              <a:defRPr/>
            </a:pPr>
            <a:fld id="{6602A0A6-9652-B143-9704-FCCE6AE686CC}" type="slidenum">
              <a:rPr lang="en-US" altLang="en-US"/>
              <a:pPr>
                <a:defRPr/>
              </a:pPr>
              <a:t>‹#›</a:t>
            </a:fld>
            <a:endParaRPr lang="en-US" altLang="en-US"/>
          </a:p>
        </p:txBody>
      </p:sp>
    </p:spTree>
    <p:extLst>
      <p:ext uri="{BB962C8B-B14F-4D97-AF65-F5344CB8AC3E}">
        <p14:creationId xmlns:p14="http://schemas.microsoft.com/office/powerpoint/2010/main" val="11966505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849D7A7-E31E-8CED-A82B-C9198117E4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211DC3F-29DF-A1DD-F112-16D69C79C97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DDA0C50-2F16-6063-035A-01068D1FA5C2}"/>
              </a:ext>
            </a:extLst>
          </p:cNvPr>
          <p:cNvSpPr>
            <a:spLocks noGrp="1" noChangeArrowheads="1"/>
          </p:cNvSpPr>
          <p:nvPr>
            <p:ph type="sldNum" sz="quarter" idx="12"/>
          </p:nvPr>
        </p:nvSpPr>
        <p:spPr>
          <a:ln/>
        </p:spPr>
        <p:txBody>
          <a:bodyPr/>
          <a:lstStyle>
            <a:lvl1pPr>
              <a:defRPr/>
            </a:lvl1pPr>
          </a:lstStyle>
          <a:p>
            <a:pPr>
              <a:defRPr/>
            </a:pPr>
            <a:fld id="{05D6C4F4-578F-D44E-A36C-ED6AF3207D30}" type="slidenum">
              <a:rPr lang="en-US" altLang="en-US"/>
              <a:pPr>
                <a:defRPr/>
              </a:pPr>
              <a:t>‹#›</a:t>
            </a:fld>
            <a:endParaRPr lang="en-US" altLang="en-US"/>
          </a:p>
        </p:txBody>
      </p:sp>
    </p:spTree>
    <p:extLst>
      <p:ext uri="{BB962C8B-B14F-4D97-AF65-F5344CB8AC3E}">
        <p14:creationId xmlns:p14="http://schemas.microsoft.com/office/powerpoint/2010/main" val="1754082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3F10E54-F6D6-6002-8A87-BBE03FC345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F72179-2CB0-7C0E-2DA6-AB2E2DB5280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F764097-17F8-B473-11C1-761CA5530668}"/>
              </a:ext>
            </a:extLst>
          </p:cNvPr>
          <p:cNvSpPr>
            <a:spLocks noGrp="1" noChangeArrowheads="1"/>
          </p:cNvSpPr>
          <p:nvPr>
            <p:ph type="sldNum" sz="quarter" idx="12"/>
          </p:nvPr>
        </p:nvSpPr>
        <p:spPr>
          <a:ln/>
        </p:spPr>
        <p:txBody>
          <a:bodyPr/>
          <a:lstStyle>
            <a:lvl1pPr>
              <a:defRPr/>
            </a:lvl1pPr>
          </a:lstStyle>
          <a:p>
            <a:pPr>
              <a:defRPr/>
            </a:pPr>
            <a:fld id="{D3DFBA09-F1F3-4642-A4F6-05496E1D6427}" type="slidenum">
              <a:rPr lang="en-US" altLang="en-US"/>
              <a:pPr>
                <a:defRPr/>
              </a:pPr>
              <a:t>‹#›</a:t>
            </a:fld>
            <a:endParaRPr lang="en-US" altLang="en-US"/>
          </a:p>
        </p:txBody>
      </p:sp>
    </p:spTree>
    <p:extLst>
      <p:ext uri="{BB962C8B-B14F-4D97-AF65-F5344CB8AC3E}">
        <p14:creationId xmlns:p14="http://schemas.microsoft.com/office/powerpoint/2010/main" val="39489739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4A200D-3F03-DF4D-2654-FA9BF27389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DFEBAD-6EB7-46D0-5F70-3ACEB5655D7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D95B378-12D8-E4B9-CCDA-E5893B80F20E}"/>
              </a:ext>
            </a:extLst>
          </p:cNvPr>
          <p:cNvSpPr>
            <a:spLocks noGrp="1" noChangeArrowheads="1"/>
          </p:cNvSpPr>
          <p:nvPr>
            <p:ph type="sldNum" sz="quarter" idx="12"/>
          </p:nvPr>
        </p:nvSpPr>
        <p:spPr>
          <a:ln/>
        </p:spPr>
        <p:txBody>
          <a:bodyPr/>
          <a:lstStyle>
            <a:lvl1pPr>
              <a:defRPr/>
            </a:lvl1pPr>
          </a:lstStyle>
          <a:p>
            <a:pPr>
              <a:defRPr/>
            </a:pPr>
            <a:fld id="{E1C4A809-35C0-0641-AB92-BA4346447630}" type="slidenum">
              <a:rPr lang="en-US" altLang="en-US"/>
              <a:pPr>
                <a:defRPr/>
              </a:pPr>
              <a:t>‹#›</a:t>
            </a:fld>
            <a:endParaRPr lang="en-US" altLang="en-US"/>
          </a:p>
        </p:txBody>
      </p:sp>
    </p:spTree>
    <p:extLst>
      <p:ext uri="{BB962C8B-B14F-4D97-AF65-F5344CB8AC3E}">
        <p14:creationId xmlns:p14="http://schemas.microsoft.com/office/powerpoint/2010/main" val="29380336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46190E8-4E61-B8D9-A2E0-6B2B8213DB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704E6B-D06A-D1D4-3B0B-77A9CFA5EA2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21EB91B-2F44-2537-BF05-C254A5AC6439}"/>
              </a:ext>
            </a:extLst>
          </p:cNvPr>
          <p:cNvSpPr>
            <a:spLocks noGrp="1" noChangeArrowheads="1"/>
          </p:cNvSpPr>
          <p:nvPr>
            <p:ph type="sldNum" sz="quarter" idx="12"/>
          </p:nvPr>
        </p:nvSpPr>
        <p:spPr>
          <a:ln/>
        </p:spPr>
        <p:txBody>
          <a:bodyPr/>
          <a:lstStyle>
            <a:lvl1pPr>
              <a:defRPr/>
            </a:lvl1pPr>
          </a:lstStyle>
          <a:p>
            <a:pPr>
              <a:defRPr/>
            </a:pPr>
            <a:fld id="{CF02B086-86BC-F040-924E-B451E533B9A5}" type="slidenum">
              <a:rPr lang="en-US" altLang="en-US"/>
              <a:pPr>
                <a:defRPr/>
              </a:pPr>
              <a:t>‹#›</a:t>
            </a:fld>
            <a:endParaRPr lang="en-US" altLang="en-US"/>
          </a:p>
        </p:txBody>
      </p:sp>
    </p:spTree>
    <p:extLst>
      <p:ext uri="{BB962C8B-B14F-4D97-AF65-F5344CB8AC3E}">
        <p14:creationId xmlns:p14="http://schemas.microsoft.com/office/powerpoint/2010/main" val="16217019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73D77AB-0294-8E81-865D-12EF31B6993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62C2C49-4779-97A6-3EC3-638044580A9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7DE7E40-4AA8-BC2D-38B7-9FCD538C61EC}"/>
              </a:ext>
            </a:extLst>
          </p:cNvPr>
          <p:cNvSpPr>
            <a:spLocks noGrp="1" noChangeArrowheads="1"/>
          </p:cNvSpPr>
          <p:nvPr>
            <p:ph type="sldNum" sz="quarter" idx="12"/>
          </p:nvPr>
        </p:nvSpPr>
        <p:spPr>
          <a:ln/>
        </p:spPr>
        <p:txBody>
          <a:bodyPr/>
          <a:lstStyle>
            <a:lvl1pPr>
              <a:defRPr/>
            </a:lvl1pPr>
          </a:lstStyle>
          <a:p>
            <a:pPr>
              <a:defRPr/>
            </a:pPr>
            <a:fld id="{9CD3C041-0685-5D4D-B211-D1F6CCEF9ECF}" type="slidenum">
              <a:rPr lang="en-US" altLang="en-US"/>
              <a:pPr>
                <a:defRPr/>
              </a:pPr>
              <a:t>‹#›</a:t>
            </a:fld>
            <a:endParaRPr lang="en-US" altLang="en-US"/>
          </a:p>
        </p:txBody>
      </p:sp>
    </p:spTree>
    <p:extLst>
      <p:ext uri="{BB962C8B-B14F-4D97-AF65-F5344CB8AC3E}">
        <p14:creationId xmlns:p14="http://schemas.microsoft.com/office/powerpoint/2010/main" val="8382727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C2449F2-D10B-DEC5-DFF7-4A81A94278C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111D9DD-1960-2AB0-CD2C-60363F41B87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BF1A2BB7-F713-C030-55F7-3AE25C635ED4}"/>
              </a:ext>
            </a:extLst>
          </p:cNvPr>
          <p:cNvSpPr>
            <a:spLocks noGrp="1" noChangeArrowheads="1"/>
          </p:cNvSpPr>
          <p:nvPr>
            <p:ph type="sldNum" sz="quarter" idx="12"/>
          </p:nvPr>
        </p:nvSpPr>
        <p:spPr>
          <a:ln/>
        </p:spPr>
        <p:txBody>
          <a:bodyPr/>
          <a:lstStyle>
            <a:lvl1pPr>
              <a:defRPr/>
            </a:lvl1pPr>
          </a:lstStyle>
          <a:p>
            <a:pPr>
              <a:defRPr/>
            </a:pPr>
            <a:fld id="{F6DFD799-5E35-3249-A18C-C190BE3E1FAB}" type="slidenum">
              <a:rPr lang="en-US" altLang="en-US"/>
              <a:pPr>
                <a:defRPr/>
              </a:pPr>
              <a:t>‹#›</a:t>
            </a:fld>
            <a:endParaRPr lang="en-US" altLang="en-US"/>
          </a:p>
        </p:txBody>
      </p:sp>
    </p:spTree>
    <p:extLst>
      <p:ext uri="{BB962C8B-B14F-4D97-AF65-F5344CB8AC3E}">
        <p14:creationId xmlns:p14="http://schemas.microsoft.com/office/powerpoint/2010/main" val="7428021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1E38281-10AE-B6CB-A892-3B406194114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AAB5E70-362D-1997-9406-C5A46B56FF3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E93C8519-190B-B5DD-3701-BEDFE549E4D9}"/>
              </a:ext>
            </a:extLst>
          </p:cNvPr>
          <p:cNvSpPr>
            <a:spLocks noGrp="1" noChangeArrowheads="1"/>
          </p:cNvSpPr>
          <p:nvPr>
            <p:ph type="sldNum" sz="quarter" idx="12"/>
          </p:nvPr>
        </p:nvSpPr>
        <p:spPr>
          <a:ln/>
        </p:spPr>
        <p:txBody>
          <a:bodyPr/>
          <a:lstStyle>
            <a:lvl1pPr>
              <a:defRPr/>
            </a:lvl1pPr>
          </a:lstStyle>
          <a:p>
            <a:pPr>
              <a:defRPr/>
            </a:pPr>
            <a:fld id="{00CBD429-4E0E-134A-84B3-843BB4804EA8}" type="slidenum">
              <a:rPr lang="en-US" altLang="en-US"/>
              <a:pPr>
                <a:defRPr/>
              </a:pPr>
              <a:t>‹#›</a:t>
            </a:fld>
            <a:endParaRPr lang="en-US" altLang="en-US"/>
          </a:p>
        </p:txBody>
      </p:sp>
    </p:spTree>
    <p:extLst>
      <p:ext uri="{BB962C8B-B14F-4D97-AF65-F5344CB8AC3E}">
        <p14:creationId xmlns:p14="http://schemas.microsoft.com/office/powerpoint/2010/main" val="2429680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B09AB9-CE9B-3320-3018-938B32E5C9F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2AC690B-920C-D19C-7E09-1A861E8653D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6B53B7FD-7A73-2BA2-F313-EA1978E18251}"/>
              </a:ext>
            </a:extLst>
          </p:cNvPr>
          <p:cNvSpPr>
            <a:spLocks noGrp="1" noChangeArrowheads="1"/>
          </p:cNvSpPr>
          <p:nvPr>
            <p:ph type="sldNum" sz="quarter" idx="12"/>
          </p:nvPr>
        </p:nvSpPr>
        <p:spPr>
          <a:ln/>
        </p:spPr>
        <p:txBody>
          <a:bodyPr/>
          <a:lstStyle>
            <a:lvl1pPr>
              <a:defRPr/>
            </a:lvl1pPr>
          </a:lstStyle>
          <a:p>
            <a:pPr>
              <a:defRPr/>
            </a:pPr>
            <a:fld id="{E2874D0E-B5B3-2143-9D89-8376769658D1}" type="slidenum">
              <a:rPr lang="en-US" altLang="en-US"/>
              <a:pPr>
                <a:defRPr/>
              </a:pPr>
              <a:t>‹#›</a:t>
            </a:fld>
            <a:endParaRPr lang="en-US" altLang="en-US"/>
          </a:p>
        </p:txBody>
      </p:sp>
    </p:spTree>
    <p:extLst>
      <p:ext uri="{BB962C8B-B14F-4D97-AF65-F5344CB8AC3E}">
        <p14:creationId xmlns:p14="http://schemas.microsoft.com/office/powerpoint/2010/main" val="20432223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0CE86B2-FDA1-6610-15F4-6BF99CA4DAE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ADC4F07-F4D0-5410-4E8D-3B2677B3314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209AD291-912B-1899-50E1-FF3A2C60A890}"/>
              </a:ext>
            </a:extLst>
          </p:cNvPr>
          <p:cNvSpPr>
            <a:spLocks noGrp="1" noChangeArrowheads="1"/>
          </p:cNvSpPr>
          <p:nvPr>
            <p:ph type="sldNum" sz="quarter" idx="12"/>
          </p:nvPr>
        </p:nvSpPr>
        <p:spPr>
          <a:ln/>
        </p:spPr>
        <p:txBody>
          <a:bodyPr/>
          <a:lstStyle>
            <a:lvl1pPr>
              <a:defRPr/>
            </a:lvl1pPr>
          </a:lstStyle>
          <a:p>
            <a:pPr>
              <a:defRPr/>
            </a:pPr>
            <a:fld id="{72A4889A-1134-2A4E-80A3-413AA7AB7702}" type="slidenum">
              <a:rPr lang="en-US" altLang="en-US"/>
              <a:pPr>
                <a:defRPr/>
              </a:pPr>
              <a:t>‹#›</a:t>
            </a:fld>
            <a:endParaRPr lang="en-US" altLang="en-US"/>
          </a:p>
        </p:txBody>
      </p:sp>
    </p:spTree>
    <p:extLst>
      <p:ext uri="{BB962C8B-B14F-4D97-AF65-F5344CB8AC3E}">
        <p14:creationId xmlns:p14="http://schemas.microsoft.com/office/powerpoint/2010/main" val="1789953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235888F-D561-2138-9A7B-66D0BE0ECA0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322BE11-ACAF-0078-56C0-0BD4C96EFD1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620D148-42B0-E7CE-A48E-4DCBDA2A473E}"/>
              </a:ext>
            </a:extLst>
          </p:cNvPr>
          <p:cNvSpPr>
            <a:spLocks noGrp="1" noChangeArrowheads="1"/>
          </p:cNvSpPr>
          <p:nvPr>
            <p:ph type="sldNum" sz="quarter" idx="12"/>
          </p:nvPr>
        </p:nvSpPr>
        <p:spPr>
          <a:ln/>
        </p:spPr>
        <p:txBody>
          <a:bodyPr/>
          <a:lstStyle>
            <a:lvl1pPr>
              <a:defRPr/>
            </a:lvl1pPr>
          </a:lstStyle>
          <a:p>
            <a:pPr>
              <a:defRPr/>
            </a:pPr>
            <a:fld id="{C9DB85B3-C9FA-BE4E-9798-13B8583446A1}" type="slidenum">
              <a:rPr lang="en-US" altLang="en-US"/>
              <a:pPr>
                <a:defRPr/>
              </a:pPr>
              <a:t>‹#›</a:t>
            </a:fld>
            <a:endParaRPr lang="en-US" altLang="en-US"/>
          </a:p>
        </p:txBody>
      </p:sp>
    </p:spTree>
    <p:extLst>
      <p:ext uri="{BB962C8B-B14F-4D97-AF65-F5344CB8AC3E}">
        <p14:creationId xmlns:p14="http://schemas.microsoft.com/office/powerpoint/2010/main" val="18093951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06D1A2E-B910-1DF3-7FE2-D304A5B8DD5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F7A3F1F-5398-499B-FC93-1EA443FFB9B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0A00584E-3B92-FDA5-81C7-67A27B2A6824}"/>
              </a:ext>
            </a:extLst>
          </p:cNvPr>
          <p:cNvSpPr>
            <a:spLocks noGrp="1" noChangeArrowheads="1"/>
          </p:cNvSpPr>
          <p:nvPr>
            <p:ph type="sldNum" sz="quarter" idx="12"/>
          </p:nvPr>
        </p:nvSpPr>
        <p:spPr>
          <a:ln/>
        </p:spPr>
        <p:txBody>
          <a:bodyPr/>
          <a:lstStyle>
            <a:lvl1pPr>
              <a:defRPr/>
            </a:lvl1pPr>
          </a:lstStyle>
          <a:p>
            <a:pPr>
              <a:defRPr/>
            </a:pPr>
            <a:fld id="{4DB93C33-FEB1-7641-B00A-C46EE99058C3}" type="slidenum">
              <a:rPr lang="en-US" altLang="en-US"/>
              <a:pPr>
                <a:defRPr/>
              </a:pPr>
              <a:t>‹#›</a:t>
            </a:fld>
            <a:endParaRPr lang="en-US" altLang="en-US"/>
          </a:p>
        </p:txBody>
      </p:sp>
    </p:spTree>
    <p:extLst>
      <p:ext uri="{BB962C8B-B14F-4D97-AF65-F5344CB8AC3E}">
        <p14:creationId xmlns:p14="http://schemas.microsoft.com/office/powerpoint/2010/main" val="35961290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C0F5D3-1F3A-25E4-EDFA-94CC0DD9A06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8E8EB8-026E-091A-BF1B-C8DD916AB47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CEB142E-A7A5-0AC3-AFA4-1F405D36B506}"/>
              </a:ext>
            </a:extLst>
          </p:cNvPr>
          <p:cNvSpPr>
            <a:spLocks noGrp="1" noChangeArrowheads="1"/>
          </p:cNvSpPr>
          <p:nvPr>
            <p:ph type="sldNum" sz="quarter" idx="12"/>
          </p:nvPr>
        </p:nvSpPr>
        <p:spPr>
          <a:ln/>
        </p:spPr>
        <p:txBody>
          <a:bodyPr/>
          <a:lstStyle>
            <a:lvl1pPr>
              <a:defRPr/>
            </a:lvl1pPr>
          </a:lstStyle>
          <a:p>
            <a:pPr>
              <a:defRPr/>
            </a:pPr>
            <a:fld id="{12954AF2-BFE4-1D41-BD06-88A42A4C7536}" type="slidenum">
              <a:rPr lang="en-US" altLang="en-US"/>
              <a:pPr>
                <a:defRPr/>
              </a:pPr>
              <a:t>‹#›</a:t>
            </a:fld>
            <a:endParaRPr lang="en-US" altLang="en-US"/>
          </a:p>
        </p:txBody>
      </p:sp>
    </p:spTree>
    <p:extLst>
      <p:ext uri="{BB962C8B-B14F-4D97-AF65-F5344CB8AC3E}">
        <p14:creationId xmlns:p14="http://schemas.microsoft.com/office/powerpoint/2010/main" val="5204925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2741BBD-6451-3E62-934D-456450CA3BA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3828777-104B-BC06-D81E-73966834C08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1FB34A8-8BE0-1038-940A-33326AE304E4}"/>
              </a:ext>
            </a:extLst>
          </p:cNvPr>
          <p:cNvSpPr>
            <a:spLocks noGrp="1" noChangeArrowheads="1"/>
          </p:cNvSpPr>
          <p:nvPr>
            <p:ph type="sldNum" sz="quarter" idx="12"/>
          </p:nvPr>
        </p:nvSpPr>
        <p:spPr>
          <a:ln/>
        </p:spPr>
        <p:txBody>
          <a:bodyPr/>
          <a:lstStyle>
            <a:lvl1pPr>
              <a:defRPr/>
            </a:lvl1pPr>
          </a:lstStyle>
          <a:p>
            <a:pPr>
              <a:defRPr/>
            </a:pPr>
            <a:fld id="{87D91381-C9E3-544F-BBCD-467530946175}" type="slidenum">
              <a:rPr lang="en-US" altLang="en-US"/>
              <a:pPr>
                <a:defRPr/>
              </a:pPr>
              <a:t>‹#›</a:t>
            </a:fld>
            <a:endParaRPr lang="en-US" altLang="en-US"/>
          </a:p>
        </p:txBody>
      </p:sp>
    </p:spTree>
    <p:extLst>
      <p:ext uri="{BB962C8B-B14F-4D97-AF65-F5344CB8AC3E}">
        <p14:creationId xmlns:p14="http://schemas.microsoft.com/office/powerpoint/2010/main" val="654989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041083C-F29C-16E2-DC7B-74484624C961}"/>
              </a:ext>
            </a:extLst>
          </p:cNvPr>
          <p:cNvSpPr>
            <a:spLocks noGrp="1" noChangeArrowheads="1"/>
          </p:cNvSpPr>
          <p:nvPr>
            <p:ph type="dt" sz="half" idx="10"/>
          </p:nvPr>
        </p:nvSpPr>
        <p:spPr>
          <a:ln/>
        </p:spPr>
        <p:txBody>
          <a:bodyPr/>
          <a:lstStyle>
            <a:lvl1pPr>
              <a:defRPr/>
            </a:lvl1pPr>
          </a:lstStyle>
          <a:p>
            <a:pPr>
              <a:defRPr/>
            </a:pPr>
            <a:fld id="{8ADBECD0-4486-F841-BA77-834E5D135AE0}" type="datetime1">
              <a:rPr lang="en-US" altLang="en-US"/>
              <a:pPr>
                <a:defRPr/>
              </a:pPr>
              <a:t>10/13/24</a:t>
            </a:fld>
            <a:endParaRPr lang="en-US" altLang="en-US"/>
          </a:p>
        </p:txBody>
      </p:sp>
      <p:sp>
        <p:nvSpPr>
          <p:cNvPr id="5" name="Rectangle 5">
            <a:extLst>
              <a:ext uri="{FF2B5EF4-FFF2-40B4-BE49-F238E27FC236}">
                <a16:creationId xmlns:a16="http://schemas.microsoft.com/office/drawing/2014/main" id="{8219FFBE-851D-F803-177C-E477AADDA872}"/>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BC62CA9B-FE26-4F9F-B0C3-0D4424617862}"/>
              </a:ext>
            </a:extLst>
          </p:cNvPr>
          <p:cNvSpPr>
            <a:spLocks noGrp="1" noChangeArrowheads="1"/>
          </p:cNvSpPr>
          <p:nvPr>
            <p:ph type="sldNum" sz="quarter" idx="12"/>
          </p:nvPr>
        </p:nvSpPr>
        <p:spPr>
          <a:ln/>
        </p:spPr>
        <p:txBody>
          <a:bodyPr/>
          <a:lstStyle>
            <a:lvl1pPr>
              <a:defRPr/>
            </a:lvl1pPr>
          </a:lstStyle>
          <a:p>
            <a:pPr>
              <a:defRPr/>
            </a:pPr>
            <a:fld id="{01A3F073-E61B-8E43-988C-AC4D1BF19EE4}" type="slidenum">
              <a:rPr lang="en-US" altLang="en-US"/>
              <a:pPr>
                <a:defRPr/>
              </a:pPr>
              <a:t>‹#›</a:t>
            </a:fld>
            <a:endParaRPr lang="en-US" altLang="en-US"/>
          </a:p>
        </p:txBody>
      </p:sp>
    </p:spTree>
    <p:extLst>
      <p:ext uri="{BB962C8B-B14F-4D97-AF65-F5344CB8AC3E}">
        <p14:creationId xmlns:p14="http://schemas.microsoft.com/office/powerpoint/2010/main" val="26356419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B71C19-D18C-4FFF-6FE4-513DCDE6C80F}"/>
              </a:ext>
            </a:extLst>
          </p:cNvPr>
          <p:cNvSpPr>
            <a:spLocks noGrp="1" noChangeArrowheads="1"/>
          </p:cNvSpPr>
          <p:nvPr>
            <p:ph type="dt" sz="half" idx="10"/>
          </p:nvPr>
        </p:nvSpPr>
        <p:spPr>
          <a:ln/>
        </p:spPr>
        <p:txBody>
          <a:bodyPr/>
          <a:lstStyle>
            <a:lvl1pPr>
              <a:defRPr/>
            </a:lvl1pPr>
          </a:lstStyle>
          <a:p>
            <a:pPr>
              <a:defRPr/>
            </a:pPr>
            <a:fld id="{409B0B40-3108-1345-800F-DA8B5E7EF6C1}" type="datetime1">
              <a:rPr lang="en-US" altLang="en-US"/>
              <a:pPr>
                <a:defRPr/>
              </a:pPr>
              <a:t>10/13/24</a:t>
            </a:fld>
            <a:endParaRPr lang="en-US" altLang="en-US"/>
          </a:p>
        </p:txBody>
      </p:sp>
      <p:sp>
        <p:nvSpPr>
          <p:cNvPr id="5" name="Rectangle 5">
            <a:extLst>
              <a:ext uri="{FF2B5EF4-FFF2-40B4-BE49-F238E27FC236}">
                <a16:creationId xmlns:a16="http://schemas.microsoft.com/office/drawing/2014/main" id="{1E6EC0FA-0087-635B-B7A3-83A931A3D4EA}"/>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75892DD9-2ECA-FC81-CB81-031C7E7A35C0}"/>
              </a:ext>
            </a:extLst>
          </p:cNvPr>
          <p:cNvSpPr>
            <a:spLocks noGrp="1" noChangeArrowheads="1"/>
          </p:cNvSpPr>
          <p:nvPr>
            <p:ph type="sldNum" sz="quarter" idx="12"/>
          </p:nvPr>
        </p:nvSpPr>
        <p:spPr>
          <a:ln/>
        </p:spPr>
        <p:txBody>
          <a:bodyPr/>
          <a:lstStyle>
            <a:lvl1pPr>
              <a:defRPr/>
            </a:lvl1pPr>
          </a:lstStyle>
          <a:p>
            <a:pPr>
              <a:defRPr/>
            </a:pPr>
            <a:fld id="{4F212913-A4DB-F942-8252-909A8AB0A749}" type="slidenum">
              <a:rPr lang="en-US" altLang="en-US"/>
              <a:pPr>
                <a:defRPr/>
              </a:pPr>
              <a:t>‹#›</a:t>
            </a:fld>
            <a:endParaRPr lang="en-US" altLang="en-US"/>
          </a:p>
        </p:txBody>
      </p:sp>
    </p:spTree>
    <p:extLst>
      <p:ext uri="{BB962C8B-B14F-4D97-AF65-F5344CB8AC3E}">
        <p14:creationId xmlns:p14="http://schemas.microsoft.com/office/powerpoint/2010/main" val="35895650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11C132A-7E00-F86A-0F90-69547E2734DA}"/>
              </a:ext>
            </a:extLst>
          </p:cNvPr>
          <p:cNvSpPr>
            <a:spLocks noGrp="1" noChangeArrowheads="1"/>
          </p:cNvSpPr>
          <p:nvPr>
            <p:ph type="dt" sz="half" idx="10"/>
          </p:nvPr>
        </p:nvSpPr>
        <p:spPr>
          <a:ln/>
        </p:spPr>
        <p:txBody>
          <a:bodyPr/>
          <a:lstStyle>
            <a:lvl1pPr>
              <a:defRPr/>
            </a:lvl1pPr>
          </a:lstStyle>
          <a:p>
            <a:pPr>
              <a:defRPr/>
            </a:pPr>
            <a:fld id="{B7D7B3D0-4915-BF44-BF2C-F2183FB5041E}" type="datetime1">
              <a:rPr lang="en-US" altLang="en-US"/>
              <a:pPr>
                <a:defRPr/>
              </a:pPr>
              <a:t>10/13/24</a:t>
            </a:fld>
            <a:endParaRPr lang="en-US" altLang="en-US"/>
          </a:p>
        </p:txBody>
      </p:sp>
      <p:sp>
        <p:nvSpPr>
          <p:cNvPr id="5" name="Rectangle 5">
            <a:extLst>
              <a:ext uri="{FF2B5EF4-FFF2-40B4-BE49-F238E27FC236}">
                <a16:creationId xmlns:a16="http://schemas.microsoft.com/office/drawing/2014/main" id="{82DA9B6B-1827-D305-FA76-8C365E8D056D}"/>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BF28BB0C-A0A0-4BDC-1560-D038666B2DB0}"/>
              </a:ext>
            </a:extLst>
          </p:cNvPr>
          <p:cNvSpPr>
            <a:spLocks noGrp="1" noChangeArrowheads="1"/>
          </p:cNvSpPr>
          <p:nvPr>
            <p:ph type="sldNum" sz="quarter" idx="12"/>
          </p:nvPr>
        </p:nvSpPr>
        <p:spPr>
          <a:ln/>
        </p:spPr>
        <p:txBody>
          <a:bodyPr/>
          <a:lstStyle>
            <a:lvl1pPr>
              <a:defRPr/>
            </a:lvl1pPr>
          </a:lstStyle>
          <a:p>
            <a:pPr>
              <a:defRPr/>
            </a:pPr>
            <a:fld id="{EEDDF40A-4146-3145-8B8D-298A3AB47996}" type="slidenum">
              <a:rPr lang="en-US" altLang="en-US"/>
              <a:pPr>
                <a:defRPr/>
              </a:pPr>
              <a:t>‹#›</a:t>
            </a:fld>
            <a:endParaRPr lang="en-US" altLang="en-US"/>
          </a:p>
        </p:txBody>
      </p:sp>
    </p:spTree>
    <p:extLst>
      <p:ext uri="{BB962C8B-B14F-4D97-AF65-F5344CB8AC3E}">
        <p14:creationId xmlns:p14="http://schemas.microsoft.com/office/powerpoint/2010/main" val="21070071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94E198B-FA31-E149-D7B9-94DEF9164609}"/>
              </a:ext>
            </a:extLst>
          </p:cNvPr>
          <p:cNvSpPr>
            <a:spLocks noGrp="1" noChangeArrowheads="1"/>
          </p:cNvSpPr>
          <p:nvPr>
            <p:ph type="dt" sz="half" idx="10"/>
          </p:nvPr>
        </p:nvSpPr>
        <p:spPr>
          <a:ln/>
        </p:spPr>
        <p:txBody>
          <a:bodyPr/>
          <a:lstStyle>
            <a:lvl1pPr>
              <a:defRPr/>
            </a:lvl1pPr>
          </a:lstStyle>
          <a:p>
            <a:pPr>
              <a:defRPr/>
            </a:pPr>
            <a:fld id="{BB42ABC2-F766-BB42-B3F1-8661B0FBAD49}" type="datetime1">
              <a:rPr lang="en-US" altLang="en-US"/>
              <a:pPr>
                <a:defRPr/>
              </a:pPr>
              <a:t>10/13/24</a:t>
            </a:fld>
            <a:endParaRPr lang="en-US" altLang="en-US"/>
          </a:p>
        </p:txBody>
      </p:sp>
      <p:sp>
        <p:nvSpPr>
          <p:cNvPr id="6" name="Rectangle 5">
            <a:extLst>
              <a:ext uri="{FF2B5EF4-FFF2-40B4-BE49-F238E27FC236}">
                <a16:creationId xmlns:a16="http://schemas.microsoft.com/office/drawing/2014/main" id="{819BDC3E-1EA6-EC3C-0C73-953BD998F9B3}"/>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2EF5CF03-9E95-954D-14FD-22DECF8493B8}"/>
              </a:ext>
            </a:extLst>
          </p:cNvPr>
          <p:cNvSpPr>
            <a:spLocks noGrp="1" noChangeArrowheads="1"/>
          </p:cNvSpPr>
          <p:nvPr>
            <p:ph type="sldNum" sz="quarter" idx="12"/>
          </p:nvPr>
        </p:nvSpPr>
        <p:spPr>
          <a:ln/>
        </p:spPr>
        <p:txBody>
          <a:bodyPr/>
          <a:lstStyle>
            <a:lvl1pPr>
              <a:defRPr/>
            </a:lvl1pPr>
          </a:lstStyle>
          <a:p>
            <a:pPr>
              <a:defRPr/>
            </a:pPr>
            <a:fld id="{27B38D00-858E-994F-9FB7-B543FB2F3FAC}" type="slidenum">
              <a:rPr lang="en-US" altLang="en-US"/>
              <a:pPr>
                <a:defRPr/>
              </a:pPr>
              <a:t>‹#›</a:t>
            </a:fld>
            <a:endParaRPr lang="en-US" altLang="en-US"/>
          </a:p>
        </p:txBody>
      </p:sp>
    </p:spTree>
    <p:extLst>
      <p:ext uri="{BB962C8B-B14F-4D97-AF65-F5344CB8AC3E}">
        <p14:creationId xmlns:p14="http://schemas.microsoft.com/office/powerpoint/2010/main" val="21961205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0C933CE-E17E-1BE6-ACDF-BAD0F21CC5DF}"/>
              </a:ext>
            </a:extLst>
          </p:cNvPr>
          <p:cNvSpPr>
            <a:spLocks noGrp="1" noChangeArrowheads="1"/>
          </p:cNvSpPr>
          <p:nvPr>
            <p:ph type="dt" sz="half" idx="10"/>
          </p:nvPr>
        </p:nvSpPr>
        <p:spPr>
          <a:ln/>
        </p:spPr>
        <p:txBody>
          <a:bodyPr/>
          <a:lstStyle>
            <a:lvl1pPr>
              <a:defRPr/>
            </a:lvl1pPr>
          </a:lstStyle>
          <a:p>
            <a:pPr>
              <a:defRPr/>
            </a:pPr>
            <a:fld id="{CFE91A5E-14F0-4744-8F10-4FDCF0F308BF}" type="datetime1">
              <a:rPr lang="en-US" altLang="en-US"/>
              <a:pPr>
                <a:defRPr/>
              </a:pPr>
              <a:t>10/13/24</a:t>
            </a:fld>
            <a:endParaRPr lang="en-US" altLang="en-US"/>
          </a:p>
        </p:txBody>
      </p:sp>
      <p:sp>
        <p:nvSpPr>
          <p:cNvPr id="8" name="Rectangle 5">
            <a:extLst>
              <a:ext uri="{FF2B5EF4-FFF2-40B4-BE49-F238E27FC236}">
                <a16:creationId xmlns:a16="http://schemas.microsoft.com/office/drawing/2014/main" id="{9843DBB9-6807-DDEB-5441-6C7C827C93F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9" name="Rectangle 6">
            <a:extLst>
              <a:ext uri="{FF2B5EF4-FFF2-40B4-BE49-F238E27FC236}">
                <a16:creationId xmlns:a16="http://schemas.microsoft.com/office/drawing/2014/main" id="{08FECF25-6EB3-3604-C46E-392EDEE04495}"/>
              </a:ext>
            </a:extLst>
          </p:cNvPr>
          <p:cNvSpPr>
            <a:spLocks noGrp="1" noChangeArrowheads="1"/>
          </p:cNvSpPr>
          <p:nvPr>
            <p:ph type="sldNum" sz="quarter" idx="12"/>
          </p:nvPr>
        </p:nvSpPr>
        <p:spPr>
          <a:ln/>
        </p:spPr>
        <p:txBody>
          <a:bodyPr/>
          <a:lstStyle>
            <a:lvl1pPr>
              <a:defRPr/>
            </a:lvl1pPr>
          </a:lstStyle>
          <a:p>
            <a:pPr>
              <a:defRPr/>
            </a:pPr>
            <a:fld id="{AB4F7EB8-2961-E342-86CB-54BE1D6D27BC}" type="slidenum">
              <a:rPr lang="en-US" altLang="en-US"/>
              <a:pPr>
                <a:defRPr/>
              </a:pPr>
              <a:t>‹#›</a:t>
            </a:fld>
            <a:endParaRPr lang="en-US" altLang="en-US"/>
          </a:p>
        </p:txBody>
      </p:sp>
    </p:spTree>
    <p:extLst>
      <p:ext uri="{BB962C8B-B14F-4D97-AF65-F5344CB8AC3E}">
        <p14:creationId xmlns:p14="http://schemas.microsoft.com/office/powerpoint/2010/main" val="2859678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BA1AEB6-9A86-6FFD-F4BE-70B303C4A26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B5A640F-7809-4EFF-9ACA-CAC86AAA383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FB80367E-64A5-2D45-6BFF-FEDA52A337D8}"/>
              </a:ext>
            </a:extLst>
          </p:cNvPr>
          <p:cNvSpPr>
            <a:spLocks noGrp="1" noChangeArrowheads="1"/>
          </p:cNvSpPr>
          <p:nvPr>
            <p:ph type="sldNum" sz="quarter" idx="12"/>
          </p:nvPr>
        </p:nvSpPr>
        <p:spPr>
          <a:ln/>
        </p:spPr>
        <p:txBody>
          <a:bodyPr/>
          <a:lstStyle>
            <a:lvl1pPr>
              <a:defRPr/>
            </a:lvl1pPr>
          </a:lstStyle>
          <a:p>
            <a:pPr>
              <a:defRPr/>
            </a:pPr>
            <a:fld id="{3303C708-9A81-124C-AF2A-C9665BB63B74}" type="slidenum">
              <a:rPr lang="en-US" altLang="en-US"/>
              <a:pPr>
                <a:defRPr/>
              </a:pPr>
              <a:t>‹#›</a:t>
            </a:fld>
            <a:endParaRPr lang="en-US" altLang="en-US"/>
          </a:p>
        </p:txBody>
      </p:sp>
    </p:spTree>
    <p:extLst>
      <p:ext uri="{BB962C8B-B14F-4D97-AF65-F5344CB8AC3E}">
        <p14:creationId xmlns:p14="http://schemas.microsoft.com/office/powerpoint/2010/main" val="21805588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DBC98A3-1F72-1C0C-2849-2C12B212335E}"/>
              </a:ext>
            </a:extLst>
          </p:cNvPr>
          <p:cNvSpPr>
            <a:spLocks noGrp="1" noChangeArrowheads="1"/>
          </p:cNvSpPr>
          <p:nvPr>
            <p:ph type="dt" sz="half" idx="10"/>
          </p:nvPr>
        </p:nvSpPr>
        <p:spPr>
          <a:ln/>
        </p:spPr>
        <p:txBody>
          <a:bodyPr/>
          <a:lstStyle>
            <a:lvl1pPr>
              <a:defRPr/>
            </a:lvl1pPr>
          </a:lstStyle>
          <a:p>
            <a:pPr>
              <a:defRPr/>
            </a:pPr>
            <a:fld id="{50EDB466-2639-D147-90FE-BD2421CFA172}" type="datetime1">
              <a:rPr lang="en-US" altLang="en-US"/>
              <a:pPr>
                <a:defRPr/>
              </a:pPr>
              <a:t>10/13/24</a:t>
            </a:fld>
            <a:endParaRPr lang="en-US" altLang="en-US"/>
          </a:p>
        </p:txBody>
      </p:sp>
      <p:sp>
        <p:nvSpPr>
          <p:cNvPr id="4" name="Rectangle 5">
            <a:extLst>
              <a:ext uri="{FF2B5EF4-FFF2-40B4-BE49-F238E27FC236}">
                <a16:creationId xmlns:a16="http://schemas.microsoft.com/office/drawing/2014/main" id="{35FA2A7A-39A4-5885-EFEE-A591FC9A7B74}"/>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5" name="Rectangle 6">
            <a:extLst>
              <a:ext uri="{FF2B5EF4-FFF2-40B4-BE49-F238E27FC236}">
                <a16:creationId xmlns:a16="http://schemas.microsoft.com/office/drawing/2014/main" id="{312522A6-A6E4-2DE0-BB65-D6820B990A2C}"/>
              </a:ext>
            </a:extLst>
          </p:cNvPr>
          <p:cNvSpPr>
            <a:spLocks noGrp="1" noChangeArrowheads="1"/>
          </p:cNvSpPr>
          <p:nvPr>
            <p:ph type="sldNum" sz="quarter" idx="12"/>
          </p:nvPr>
        </p:nvSpPr>
        <p:spPr>
          <a:ln/>
        </p:spPr>
        <p:txBody>
          <a:bodyPr/>
          <a:lstStyle>
            <a:lvl1pPr>
              <a:defRPr/>
            </a:lvl1pPr>
          </a:lstStyle>
          <a:p>
            <a:pPr>
              <a:defRPr/>
            </a:pPr>
            <a:fld id="{B47A5D2D-77A2-A744-912C-8A2FCCD38A35}" type="slidenum">
              <a:rPr lang="en-US" altLang="en-US"/>
              <a:pPr>
                <a:defRPr/>
              </a:pPr>
              <a:t>‹#›</a:t>
            </a:fld>
            <a:endParaRPr lang="en-US" altLang="en-US"/>
          </a:p>
        </p:txBody>
      </p:sp>
    </p:spTree>
    <p:extLst>
      <p:ext uri="{BB962C8B-B14F-4D97-AF65-F5344CB8AC3E}">
        <p14:creationId xmlns:p14="http://schemas.microsoft.com/office/powerpoint/2010/main" val="32557818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51E4135-725B-5141-0227-26BAB5CFEED7}"/>
              </a:ext>
            </a:extLst>
          </p:cNvPr>
          <p:cNvSpPr>
            <a:spLocks noGrp="1" noChangeArrowheads="1"/>
          </p:cNvSpPr>
          <p:nvPr>
            <p:ph type="dt" sz="half" idx="10"/>
          </p:nvPr>
        </p:nvSpPr>
        <p:spPr>
          <a:ln/>
        </p:spPr>
        <p:txBody>
          <a:bodyPr/>
          <a:lstStyle>
            <a:lvl1pPr>
              <a:defRPr/>
            </a:lvl1pPr>
          </a:lstStyle>
          <a:p>
            <a:pPr>
              <a:defRPr/>
            </a:pPr>
            <a:fld id="{1B8F7DC0-EE20-A442-BC0E-0D2E8198C012}" type="datetime1">
              <a:rPr lang="en-US" altLang="en-US"/>
              <a:pPr>
                <a:defRPr/>
              </a:pPr>
              <a:t>10/13/24</a:t>
            </a:fld>
            <a:endParaRPr lang="en-US" altLang="en-US"/>
          </a:p>
        </p:txBody>
      </p:sp>
      <p:sp>
        <p:nvSpPr>
          <p:cNvPr id="3" name="Rectangle 5">
            <a:extLst>
              <a:ext uri="{FF2B5EF4-FFF2-40B4-BE49-F238E27FC236}">
                <a16:creationId xmlns:a16="http://schemas.microsoft.com/office/drawing/2014/main" id="{8B569466-D7FF-BAF6-6E29-DDB86F23FA71}"/>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4" name="Rectangle 6">
            <a:extLst>
              <a:ext uri="{FF2B5EF4-FFF2-40B4-BE49-F238E27FC236}">
                <a16:creationId xmlns:a16="http://schemas.microsoft.com/office/drawing/2014/main" id="{D1C3732A-542B-187B-B326-AAFDAAA57030}"/>
              </a:ext>
            </a:extLst>
          </p:cNvPr>
          <p:cNvSpPr>
            <a:spLocks noGrp="1" noChangeArrowheads="1"/>
          </p:cNvSpPr>
          <p:nvPr>
            <p:ph type="sldNum" sz="quarter" idx="12"/>
          </p:nvPr>
        </p:nvSpPr>
        <p:spPr>
          <a:ln/>
        </p:spPr>
        <p:txBody>
          <a:bodyPr/>
          <a:lstStyle>
            <a:lvl1pPr>
              <a:defRPr/>
            </a:lvl1pPr>
          </a:lstStyle>
          <a:p>
            <a:pPr>
              <a:defRPr/>
            </a:pPr>
            <a:fld id="{D5B8F0F8-1CD9-194D-BF92-86920C26618D}" type="slidenum">
              <a:rPr lang="en-US" altLang="en-US"/>
              <a:pPr>
                <a:defRPr/>
              </a:pPr>
              <a:t>‹#›</a:t>
            </a:fld>
            <a:endParaRPr lang="en-US" altLang="en-US"/>
          </a:p>
        </p:txBody>
      </p:sp>
    </p:spTree>
    <p:extLst>
      <p:ext uri="{BB962C8B-B14F-4D97-AF65-F5344CB8AC3E}">
        <p14:creationId xmlns:p14="http://schemas.microsoft.com/office/powerpoint/2010/main" val="40684394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1177075-6BE2-C880-9DF6-2F948A4D91A7}"/>
              </a:ext>
            </a:extLst>
          </p:cNvPr>
          <p:cNvSpPr>
            <a:spLocks noGrp="1" noChangeArrowheads="1"/>
          </p:cNvSpPr>
          <p:nvPr>
            <p:ph type="dt" sz="half" idx="10"/>
          </p:nvPr>
        </p:nvSpPr>
        <p:spPr>
          <a:ln/>
        </p:spPr>
        <p:txBody>
          <a:bodyPr/>
          <a:lstStyle>
            <a:lvl1pPr>
              <a:defRPr/>
            </a:lvl1pPr>
          </a:lstStyle>
          <a:p>
            <a:pPr>
              <a:defRPr/>
            </a:pPr>
            <a:fld id="{60D64D3B-2CF0-C645-BEAC-193996864528}" type="datetime1">
              <a:rPr lang="en-US" altLang="en-US"/>
              <a:pPr>
                <a:defRPr/>
              </a:pPr>
              <a:t>10/13/24</a:t>
            </a:fld>
            <a:endParaRPr lang="en-US" altLang="en-US"/>
          </a:p>
        </p:txBody>
      </p:sp>
      <p:sp>
        <p:nvSpPr>
          <p:cNvPr id="6" name="Rectangle 5">
            <a:extLst>
              <a:ext uri="{FF2B5EF4-FFF2-40B4-BE49-F238E27FC236}">
                <a16:creationId xmlns:a16="http://schemas.microsoft.com/office/drawing/2014/main" id="{37DDBF55-8A85-0894-2CB7-B9EE57E9D0D3}"/>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2524B64F-0F29-E5B5-688B-9A0C5F41A647}"/>
              </a:ext>
            </a:extLst>
          </p:cNvPr>
          <p:cNvSpPr>
            <a:spLocks noGrp="1" noChangeArrowheads="1"/>
          </p:cNvSpPr>
          <p:nvPr>
            <p:ph type="sldNum" sz="quarter" idx="12"/>
          </p:nvPr>
        </p:nvSpPr>
        <p:spPr>
          <a:ln/>
        </p:spPr>
        <p:txBody>
          <a:bodyPr/>
          <a:lstStyle>
            <a:lvl1pPr>
              <a:defRPr/>
            </a:lvl1pPr>
          </a:lstStyle>
          <a:p>
            <a:pPr>
              <a:defRPr/>
            </a:pPr>
            <a:fld id="{8618C910-CBCC-724C-AE18-213619B9FD97}" type="slidenum">
              <a:rPr lang="en-US" altLang="en-US"/>
              <a:pPr>
                <a:defRPr/>
              </a:pPr>
              <a:t>‹#›</a:t>
            </a:fld>
            <a:endParaRPr lang="en-US" altLang="en-US"/>
          </a:p>
        </p:txBody>
      </p:sp>
    </p:spTree>
    <p:extLst>
      <p:ext uri="{BB962C8B-B14F-4D97-AF65-F5344CB8AC3E}">
        <p14:creationId xmlns:p14="http://schemas.microsoft.com/office/powerpoint/2010/main" val="11241543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173B884-E5BE-FCC6-461F-97C09D3834AA}"/>
              </a:ext>
            </a:extLst>
          </p:cNvPr>
          <p:cNvSpPr>
            <a:spLocks noGrp="1" noChangeArrowheads="1"/>
          </p:cNvSpPr>
          <p:nvPr>
            <p:ph type="dt" sz="half" idx="10"/>
          </p:nvPr>
        </p:nvSpPr>
        <p:spPr>
          <a:ln/>
        </p:spPr>
        <p:txBody>
          <a:bodyPr/>
          <a:lstStyle>
            <a:lvl1pPr>
              <a:defRPr/>
            </a:lvl1pPr>
          </a:lstStyle>
          <a:p>
            <a:pPr>
              <a:defRPr/>
            </a:pPr>
            <a:fld id="{57BB76DD-B1DE-6D4F-B453-1E0DF7A21805}" type="datetime1">
              <a:rPr lang="en-US" altLang="en-US"/>
              <a:pPr>
                <a:defRPr/>
              </a:pPr>
              <a:t>10/13/24</a:t>
            </a:fld>
            <a:endParaRPr lang="en-US" altLang="en-US"/>
          </a:p>
        </p:txBody>
      </p:sp>
      <p:sp>
        <p:nvSpPr>
          <p:cNvPr id="6" name="Rectangle 5">
            <a:extLst>
              <a:ext uri="{FF2B5EF4-FFF2-40B4-BE49-F238E27FC236}">
                <a16:creationId xmlns:a16="http://schemas.microsoft.com/office/drawing/2014/main" id="{BFFEC7D4-1341-63E9-6C37-0494F1CF1DED}"/>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83A09CBF-6827-7D38-2F13-1471C91E631A}"/>
              </a:ext>
            </a:extLst>
          </p:cNvPr>
          <p:cNvSpPr>
            <a:spLocks noGrp="1" noChangeArrowheads="1"/>
          </p:cNvSpPr>
          <p:nvPr>
            <p:ph type="sldNum" sz="quarter" idx="12"/>
          </p:nvPr>
        </p:nvSpPr>
        <p:spPr>
          <a:ln/>
        </p:spPr>
        <p:txBody>
          <a:bodyPr/>
          <a:lstStyle>
            <a:lvl1pPr>
              <a:defRPr/>
            </a:lvl1pPr>
          </a:lstStyle>
          <a:p>
            <a:pPr>
              <a:defRPr/>
            </a:pPr>
            <a:fld id="{0B1343E4-7318-CD47-BA85-9BB2295DAAFE}" type="slidenum">
              <a:rPr lang="en-US" altLang="en-US"/>
              <a:pPr>
                <a:defRPr/>
              </a:pPr>
              <a:t>‹#›</a:t>
            </a:fld>
            <a:endParaRPr lang="en-US" altLang="en-US"/>
          </a:p>
        </p:txBody>
      </p:sp>
    </p:spTree>
    <p:extLst>
      <p:ext uri="{BB962C8B-B14F-4D97-AF65-F5344CB8AC3E}">
        <p14:creationId xmlns:p14="http://schemas.microsoft.com/office/powerpoint/2010/main" val="2335014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3ED2E84-2016-8B96-A60E-206A5DDEC4DE}"/>
              </a:ext>
            </a:extLst>
          </p:cNvPr>
          <p:cNvSpPr>
            <a:spLocks noGrp="1" noChangeArrowheads="1"/>
          </p:cNvSpPr>
          <p:nvPr>
            <p:ph type="dt" sz="half" idx="10"/>
          </p:nvPr>
        </p:nvSpPr>
        <p:spPr>
          <a:ln/>
        </p:spPr>
        <p:txBody>
          <a:bodyPr/>
          <a:lstStyle>
            <a:lvl1pPr>
              <a:defRPr/>
            </a:lvl1pPr>
          </a:lstStyle>
          <a:p>
            <a:pPr>
              <a:defRPr/>
            </a:pPr>
            <a:fld id="{87AD3D69-E842-8248-924D-534978238194}" type="datetime1">
              <a:rPr lang="en-US" altLang="en-US"/>
              <a:pPr>
                <a:defRPr/>
              </a:pPr>
              <a:t>10/13/24</a:t>
            </a:fld>
            <a:endParaRPr lang="en-US" altLang="en-US"/>
          </a:p>
        </p:txBody>
      </p:sp>
      <p:sp>
        <p:nvSpPr>
          <p:cNvPr id="5" name="Rectangle 5">
            <a:extLst>
              <a:ext uri="{FF2B5EF4-FFF2-40B4-BE49-F238E27FC236}">
                <a16:creationId xmlns:a16="http://schemas.microsoft.com/office/drawing/2014/main" id="{E00673DE-300C-19EE-C80D-21D31505D0D5}"/>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555A19D7-262B-FC88-1D34-9E90492865AA}"/>
              </a:ext>
            </a:extLst>
          </p:cNvPr>
          <p:cNvSpPr>
            <a:spLocks noGrp="1" noChangeArrowheads="1"/>
          </p:cNvSpPr>
          <p:nvPr>
            <p:ph type="sldNum" sz="quarter" idx="12"/>
          </p:nvPr>
        </p:nvSpPr>
        <p:spPr>
          <a:ln/>
        </p:spPr>
        <p:txBody>
          <a:bodyPr/>
          <a:lstStyle>
            <a:lvl1pPr>
              <a:defRPr/>
            </a:lvl1pPr>
          </a:lstStyle>
          <a:p>
            <a:pPr>
              <a:defRPr/>
            </a:pPr>
            <a:fld id="{6A029BDC-D53A-D744-900B-778D957FEDBB}" type="slidenum">
              <a:rPr lang="en-US" altLang="en-US"/>
              <a:pPr>
                <a:defRPr/>
              </a:pPr>
              <a:t>‹#›</a:t>
            </a:fld>
            <a:endParaRPr lang="en-US" altLang="en-US"/>
          </a:p>
        </p:txBody>
      </p:sp>
    </p:spTree>
    <p:extLst>
      <p:ext uri="{BB962C8B-B14F-4D97-AF65-F5344CB8AC3E}">
        <p14:creationId xmlns:p14="http://schemas.microsoft.com/office/powerpoint/2010/main" val="32880479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80E7EA8-C3FD-9410-8B46-5F5E4BAA0F41}"/>
              </a:ext>
            </a:extLst>
          </p:cNvPr>
          <p:cNvSpPr>
            <a:spLocks noGrp="1" noChangeArrowheads="1"/>
          </p:cNvSpPr>
          <p:nvPr>
            <p:ph type="dt" sz="half" idx="10"/>
          </p:nvPr>
        </p:nvSpPr>
        <p:spPr>
          <a:ln/>
        </p:spPr>
        <p:txBody>
          <a:bodyPr/>
          <a:lstStyle>
            <a:lvl1pPr>
              <a:defRPr/>
            </a:lvl1pPr>
          </a:lstStyle>
          <a:p>
            <a:pPr>
              <a:defRPr/>
            </a:pPr>
            <a:fld id="{969971CD-764D-C547-9CC2-5C23559B24B7}" type="datetime1">
              <a:rPr lang="en-US" altLang="en-US"/>
              <a:pPr>
                <a:defRPr/>
              </a:pPr>
              <a:t>10/13/24</a:t>
            </a:fld>
            <a:endParaRPr lang="en-US" altLang="en-US"/>
          </a:p>
        </p:txBody>
      </p:sp>
      <p:sp>
        <p:nvSpPr>
          <p:cNvPr id="5" name="Rectangle 5">
            <a:extLst>
              <a:ext uri="{FF2B5EF4-FFF2-40B4-BE49-F238E27FC236}">
                <a16:creationId xmlns:a16="http://schemas.microsoft.com/office/drawing/2014/main" id="{DA3A3E4F-0788-78BF-2EDD-2768B001C61B}"/>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4E6DA952-0704-DB67-D291-217C8B264F42}"/>
              </a:ext>
            </a:extLst>
          </p:cNvPr>
          <p:cNvSpPr>
            <a:spLocks noGrp="1" noChangeArrowheads="1"/>
          </p:cNvSpPr>
          <p:nvPr>
            <p:ph type="sldNum" sz="quarter" idx="12"/>
          </p:nvPr>
        </p:nvSpPr>
        <p:spPr>
          <a:ln/>
        </p:spPr>
        <p:txBody>
          <a:bodyPr/>
          <a:lstStyle>
            <a:lvl1pPr>
              <a:defRPr/>
            </a:lvl1pPr>
          </a:lstStyle>
          <a:p>
            <a:pPr>
              <a:defRPr/>
            </a:pPr>
            <a:fld id="{E845BBA5-CBDE-4944-8B98-D1B5A6F47FDD}" type="slidenum">
              <a:rPr lang="en-US" altLang="en-US"/>
              <a:pPr>
                <a:defRPr/>
              </a:pPr>
              <a:t>‹#›</a:t>
            </a:fld>
            <a:endParaRPr lang="en-US" altLang="en-US"/>
          </a:p>
        </p:txBody>
      </p:sp>
    </p:spTree>
    <p:extLst>
      <p:ext uri="{BB962C8B-B14F-4D97-AF65-F5344CB8AC3E}">
        <p14:creationId xmlns:p14="http://schemas.microsoft.com/office/powerpoint/2010/main" val="826226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AC67DDB-E586-AA2C-C1B4-765FF6DE82C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9219353-2B69-29DB-6BCA-4094B20280D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CF7A00F3-8157-B16E-98FE-7FAC9547B875}"/>
              </a:ext>
            </a:extLst>
          </p:cNvPr>
          <p:cNvSpPr>
            <a:spLocks noGrp="1" noChangeArrowheads="1"/>
          </p:cNvSpPr>
          <p:nvPr>
            <p:ph type="sldNum" sz="quarter" idx="12"/>
          </p:nvPr>
        </p:nvSpPr>
        <p:spPr>
          <a:ln/>
        </p:spPr>
        <p:txBody>
          <a:bodyPr/>
          <a:lstStyle>
            <a:lvl1pPr>
              <a:defRPr/>
            </a:lvl1pPr>
          </a:lstStyle>
          <a:p>
            <a:pPr>
              <a:defRPr/>
            </a:pPr>
            <a:fld id="{7D1A9069-9C8D-F842-A65B-C2D3DDD3EA47}" type="slidenum">
              <a:rPr lang="en-US" altLang="en-US"/>
              <a:pPr>
                <a:defRPr/>
              </a:pPr>
              <a:t>‹#›</a:t>
            </a:fld>
            <a:endParaRPr lang="en-US" altLang="en-US"/>
          </a:p>
        </p:txBody>
      </p:sp>
    </p:spTree>
    <p:extLst>
      <p:ext uri="{BB962C8B-B14F-4D97-AF65-F5344CB8AC3E}">
        <p14:creationId xmlns:p14="http://schemas.microsoft.com/office/powerpoint/2010/main" val="3414261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0CB3425-8F77-BFA3-7F88-5EF8CF96FFC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047902C-581A-6A81-780B-612B09A548C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167D49BA-4259-99A5-75E7-1C54230C800F}"/>
              </a:ext>
            </a:extLst>
          </p:cNvPr>
          <p:cNvSpPr>
            <a:spLocks noGrp="1" noChangeArrowheads="1"/>
          </p:cNvSpPr>
          <p:nvPr>
            <p:ph type="sldNum" sz="quarter" idx="12"/>
          </p:nvPr>
        </p:nvSpPr>
        <p:spPr>
          <a:ln/>
        </p:spPr>
        <p:txBody>
          <a:bodyPr/>
          <a:lstStyle>
            <a:lvl1pPr>
              <a:defRPr/>
            </a:lvl1pPr>
          </a:lstStyle>
          <a:p>
            <a:pPr>
              <a:defRPr/>
            </a:pPr>
            <a:fld id="{70B74EB7-09B4-5E4B-ABA6-072D3763AEFF}" type="slidenum">
              <a:rPr lang="en-US" altLang="en-US"/>
              <a:pPr>
                <a:defRPr/>
              </a:pPr>
              <a:t>‹#›</a:t>
            </a:fld>
            <a:endParaRPr lang="en-US" altLang="en-US"/>
          </a:p>
        </p:txBody>
      </p:sp>
    </p:spTree>
    <p:extLst>
      <p:ext uri="{BB962C8B-B14F-4D97-AF65-F5344CB8AC3E}">
        <p14:creationId xmlns:p14="http://schemas.microsoft.com/office/powerpoint/2010/main" val="334333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62B60C3-5305-99BA-F23D-FE91D26088B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74A5798-CF7C-E19F-A0AE-A07D85788CC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4DC76A91-1BF0-F0A3-019F-6A415B92F299}"/>
              </a:ext>
            </a:extLst>
          </p:cNvPr>
          <p:cNvSpPr>
            <a:spLocks noGrp="1" noChangeArrowheads="1"/>
          </p:cNvSpPr>
          <p:nvPr>
            <p:ph type="sldNum" sz="quarter" idx="12"/>
          </p:nvPr>
        </p:nvSpPr>
        <p:spPr>
          <a:ln/>
        </p:spPr>
        <p:txBody>
          <a:bodyPr/>
          <a:lstStyle>
            <a:lvl1pPr>
              <a:defRPr/>
            </a:lvl1pPr>
          </a:lstStyle>
          <a:p>
            <a:pPr>
              <a:defRPr/>
            </a:pPr>
            <a:fld id="{726296DF-8903-1242-BA43-051992F30167}" type="slidenum">
              <a:rPr lang="en-US" altLang="en-US"/>
              <a:pPr>
                <a:defRPr/>
              </a:pPr>
              <a:t>‹#›</a:t>
            </a:fld>
            <a:endParaRPr lang="en-US" altLang="en-US"/>
          </a:p>
        </p:txBody>
      </p:sp>
    </p:spTree>
    <p:extLst>
      <p:ext uri="{BB962C8B-B14F-4D97-AF65-F5344CB8AC3E}">
        <p14:creationId xmlns:p14="http://schemas.microsoft.com/office/powerpoint/2010/main" val="2139330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D72589D-A4B6-B0EE-065F-E28537B0F6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A51D5B1-0A3F-3155-D2C3-23EC293E3FF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649B064-64B4-C254-C06E-42BE20B40437}"/>
              </a:ext>
            </a:extLst>
          </p:cNvPr>
          <p:cNvSpPr>
            <a:spLocks noGrp="1" noChangeArrowheads="1"/>
          </p:cNvSpPr>
          <p:nvPr>
            <p:ph type="sldNum" sz="quarter" idx="12"/>
          </p:nvPr>
        </p:nvSpPr>
        <p:spPr>
          <a:ln/>
        </p:spPr>
        <p:txBody>
          <a:bodyPr/>
          <a:lstStyle>
            <a:lvl1pPr>
              <a:defRPr/>
            </a:lvl1pPr>
          </a:lstStyle>
          <a:p>
            <a:pPr>
              <a:defRPr/>
            </a:pPr>
            <a:fld id="{940A2CF9-9E02-2343-A19A-6F7568A77942}" type="slidenum">
              <a:rPr lang="en-US" altLang="en-US"/>
              <a:pPr>
                <a:defRPr/>
              </a:pPr>
              <a:t>‹#›</a:t>
            </a:fld>
            <a:endParaRPr lang="en-US" altLang="en-US"/>
          </a:p>
        </p:txBody>
      </p:sp>
    </p:spTree>
    <p:extLst>
      <p:ext uri="{BB962C8B-B14F-4D97-AF65-F5344CB8AC3E}">
        <p14:creationId xmlns:p14="http://schemas.microsoft.com/office/powerpoint/2010/main" val="286761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A4A3E7A-EA05-0B9E-564A-73D0294B002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014D34C-1485-8311-E916-7F1CBAA46E7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52D878F-4E1F-5BC7-D993-A9029C3E58F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397694D5-623D-D4E7-9B18-0DFF9166E9F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4FB2DBF7-EA99-E797-3BC5-6D85C14CCEE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FAD99346-2C9B-F54C-BAE6-5F8B4A31BE8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57" r:id="rId1"/>
    <p:sldLayoutId id="2147484758" r:id="rId2"/>
    <p:sldLayoutId id="2147484759" r:id="rId3"/>
    <p:sldLayoutId id="2147484760" r:id="rId4"/>
    <p:sldLayoutId id="2147484761" r:id="rId5"/>
    <p:sldLayoutId id="2147484762" r:id="rId6"/>
    <p:sldLayoutId id="2147484763" r:id="rId7"/>
    <p:sldLayoutId id="2147484764" r:id="rId8"/>
    <p:sldLayoutId id="2147484765" r:id="rId9"/>
    <p:sldLayoutId id="2147484766" r:id="rId10"/>
    <p:sldLayoutId id="2147484767"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B1BE0B2-A055-00D2-D9A0-4934727A7A6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3173A566-5992-0F0F-BDC0-51C2918F1CC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48CE0F5-0B7D-1E63-F932-7FD1B83B74A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cs typeface="Arial" panose="020B0604020202020204" pitchFamily="34" charset="0"/>
              </a:defRPr>
            </a:lvl1pPr>
          </a:lstStyle>
          <a:p>
            <a:pPr>
              <a:defRPr/>
            </a:pPr>
            <a:fld id="{12329F3B-69C6-C94C-AD14-F2ADB41758E9}" type="datetime1">
              <a:rPr lang="en-US" altLang="en-US"/>
              <a:pPr>
                <a:defRPr/>
              </a:pPr>
              <a:t>10/13/24</a:t>
            </a:fld>
            <a:endParaRPr lang="en-US" altLang="en-US"/>
          </a:p>
        </p:txBody>
      </p:sp>
      <p:sp>
        <p:nvSpPr>
          <p:cNvPr id="1029" name="Rectangle 5">
            <a:extLst>
              <a:ext uri="{FF2B5EF4-FFF2-40B4-BE49-F238E27FC236}">
                <a16:creationId xmlns:a16="http://schemas.microsoft.com/office/drawing/2014/main" id="{8AD0ED65-950A-DB92-FF92-8F421216021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D72FF128-D0AA-01E0-658F-B6B73D8B43F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cs typeface="Arial" panose="020B0604020202020204" pitchFamily="34" charset="0"/>
              </a:defRPr>
            </a:lvl1pPr>
          </a:lstStyle>
          <a:p>
            <a:pPr>
              <a:defRPr/>
            </a:pPr>
            <a:fld id="{15240B02-6C0B-694F-A535-B0DB943E8DF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90" r:id="rId1"/>
    <p:sldLayoutId id="2147484791" r:id="rId2"/>
    <p:sldLayoutId id="2147484792" r:id="rId3"/>
    <p:sldLayoutId id="2147484793" r:id="rId4"/>
    <p:sldLayoutId id="2147484794" r:id="rId5"/>
    <p:sldLayoutId id="2147484795" r:id="rId6"/>
    <p:sldLayoutId id="2147484796" r:id="rId7"/>
    <p:sldLayoutId id="2147484797" r:id="rId8"/>
    <p:sldLayoutId id="2147484798" r:id="rId9"/>
    <p:sldLayoutId id="2147484799" r:id="rId10"/>
    <p:sldLayoutId id="2147484800"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225A6849-8AA5-502A-AF2F-5542EA9D629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6B82BA7E-DBF5-01EA-BC9F-D377A59A6ED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863F677-CB10-E27E-FA7C-0BF043D1BDD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AAC6D5AF-4BC0-D410-B33C-23295D9D521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1AC1C67F-089D-87D2-5CCD-BC915E3E725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5BDF5C0-5C2A-FA40-BC3A-31DA4A5E2B2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68" r:id="rId1"/>
    <p:sldLayoutId id="2147484769" r:id="rId2"/>
    <p:sldLayoutId id="2147484770" r:id="rId3"/>
    <p:sldLayoutId id="2147484771" r:id="rId4"/>
    <p:sldLayoutId id="2147484772" r:id="rId5"/>
    <p:sldLayoutId id="2147484773" r:id="rId6"/>
    <p:sldLayoutId id="2147484774" r:id="rId7"/>
    <p:sldLayoutId id="2147484775" r:id="rId8"/>
    <p:sldLayoutId id="2147484776" r:id="rId9"/>
    <p:sldLayoutId id="2147484777" r:id="rId10"/>
    <p:sldLayoutId id="2147484778"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02A293E5-CD4A-FEFB-D3C7-F62090D1284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564E9C21-CC2C-D28F-E853-9CF31F57076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3DF63AE-2330-90B6-D9DC-C479E341CF9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99BD92AC-9BDC-D71C-161D-7DE6E4CC51A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10EEDE82-CD33-324A-B2E2-14F8ECB1A6F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85CCD679-CC6F-0E4A-B5E0-CDE053FCE0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9D8AAF2D-9604-0D98-945B-10C0DF7D863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577D2118-62F4-F49C-6EDE-046F4E59A92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2834D08-EF7F-E41C-31CA-5252AC96D1E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rial" panose="020B0604020202020204" pitchFamily="34" charset="0"/>
              </a:defRPr>
            </a:lvl1pPr>
          </a:lstStyle>
          <a:p>
            <a:pPr>
              <a:defRPr/>
            </a:pPr>
            <a:fld id="{5EBF7273-E2CA-F644-96F7-97E0B8027E84}" type="datetime1">
              <a:rPr lang="en-US" altLang="en-US"/>
              <a:pPr>
                <a:defRPr/>
              </a:pPr>
              <a:t>10/13/24</a:t>
            </a:fld>
            <a:endParaRPr lang="en-US" altLang="en-US"/>
          </a:p>
        </p:txBody>
      </p:sp>
      <p:sp>
        <p:nvSpPr>
          <p:cNvPr id="1029" name="Rectangle 5">
            <a:extLst>
              <a:ext uri="{FF2B5EF4-FFF2-40B4-BE49-F238E27FC236}">
                <a16:creationId xmlns:a16="http://schemas.microsoft.com/office/drawing/2014/main" id="{FC5C0A2E-F6B8-05D6-D750-B5BB8CF7601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6DBC3970-0DA3-31C9-F925-484B7792BF6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panose="020B0604020202020204" pitchFamily="34" charset="0"/>
              </a:defRPr>
            </a:lvl1pPr>
          </a:lstStyle>
          <a:p>
            <a:pPr>
              <a:defRPr/>
            </a:pPr>
            <a:fld id="{EB1E6BF4-05CC-BF4B-8173-0C353AC55885}" type="slidenum">
              <a:rPr lang="en-US" altLang="en-US"/>
              <a:pPr>
                <a:defRPr/>
              </a:pPr>
              <a:t>‹#›</a:t>
            </a:fld>
            <a:endParaRPr lang="en-US" altLang="en-US"/>
          </a:p>
        </p:txBody>
      </p:sp>
    </p:spTree>
    <p:extLst>
      <p:ext uri="{BB962C8B-B14F-4D97-AF65-F5344CB8AC3E}">
        <p14:creationId xmlns:p14="http://schemas.microsoft.com/office/powerpoint/2010/main" val="3501200746"/>
      </p:ext>
    </p:extLst>
  </p:cSld>
  <p:clrMap bg1="lt1" tx1="dk1" bg2="lt2" tx2="dk2" accent1="accent1" accent2="accent2" accent3="accent3" accent4="accent4" accent5="accent5" accent6="accent6" hlink="hlink" folHlink="folHlink"/>
  <p:sldLayoutIdLst>
    <p:sldLayoutId id="2147484826" r:id="rId1"/>
    <p:sldLayoutId id="2147484827" r:id="rId2"/>
    <p:sldLayoutId id="2147484828" r:id="rId3"/>
    <p:sldLayoutId id="2147484829" r:id="rId4"/>
    <p:sldLayoutId id="2147484830" r:id="rId5"/>
    <p:sldLayoutId id="2147484831" r:id="rId6"/>
    <p:sldLayoutId id="2147484832" r:id="rId7"/>
    <p:sldLayoutId id="2147484833" r:id="rId8"/>
    <p:sldLayoutId id="2147484834" r:id="rId9"/>
    <p:sldLayoutId id="2147484835" r:id="rId10"/>
    <p:sldLayoutId id="2147484836"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39.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39.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39.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39.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9.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39.xml"/><Relationship Id="rId6" Type="http://schemas.openxmlformats.org/officeDocument/2006/relationships/image" Target="../media/image15.jpeg"/><Relationship Id="rId5" Type="http://schemas.openxmlformats.org/officeDocument/2006/relationships/image" Target="../media/image11.jpe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9.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2225" name="Picture 1" descr="PIA09927.jpg">
            <a:extLst>
              <a:ext uri="{FF2B5EF4-FFF2-40B4-BE49-F238E27FC236}">
                <a16:creationId xmlns:a16="http://schemas.microsoft.com/office/drawing/2014/main" id="{9961449A-35CC-CB49-31D4-9ECCB154F2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2">
            <a:extLst>
              <a:ext uri="{FF2B5EF4-FFF2-40B4-BE49-F238E27FC236}">
                <a16:creationId xmlns:a16="http://schemas.microsoft.com/office/drawing/2014/main" id="{2458658A-7A65-3ADF-9F73-CAD7E21D8453}"/>
              </a:ext>
            </a:extLst>
          </p:cNvPr>
          <p:cNvSpPr txBox="1">
            <a:spLocks noChangeArrowheads="1"/>
          </p:cNvSpPr>
          <p:nvPr/>
        </p:nvSpPr>
        <p:spPr bwMode="auto">
          <a:xfrm>
            <a:off x="7305675" y="26988"/>
            <a:ext cx="1828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a:solidFill>
                  <a:srgbClr val="FFFFFF"/>
                </a:solidFill>
              </a:rPr>
              <a:t>Where </a:t>
            </a:r>
          </a:p>
          <a:p>
            <a:pPr algn="ctr" eaLnBrk="1" hangingPunct="1">
              <a:spcBef>
                <a:spcPct val="0"/>
              </a:spcBef>
              <a:buFontTx/>
              <a:buNone/>
            </a:pPr>
            <a:r>
              <a:rPr lang="en-US" altLang="en-US" sz="4400" b="1" baseline="0">
                <a:solidFill>
                  <a:srgbClr val="FFFFFF"/>
                </a:solidFill>
              </a:rPr>
              <a:t>is</a:t>
            </a:r>
          </a:p>
          <a:p>
            <a:pPr algn="ctr" eaLnBrk="1" hangingPunct="1">
              <a:spcBef>
                <a:spcPct val="0"/>
              </a:spcBef>
              <a:buFontTx/>
              <a:buNone/>
            </a:pPr>
            <a:r>
              <a:rPr lang="en-US" altLang="en-US" sz="4400" b="1" baseline="0">
                <a:solidFill>
                  <a:srgbClr val="FFFFFF"/>
                </a:solidFill>
              </a:rPr>
              <a:t>this?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66B3E6A3-2162-2F54-6F4F-DA65E34B8AF7}"/>
              </a:ext>
            </a:extLst>
          </p:cNvPr>
          <p:cNvSpPr>
            <a:spLocks noGrp="1" noChangeArrowheads="1"/>
          </p:cNvSpPr>
          <p:nvPr>
            <p:ph type="title"/>
          </p:nvPr>
        </p:nvSpPr>
        <p:spPr>
          <a:xfrm>
            <a:off x="685800" y="0"/>
            <a:ext cx="7772400" cy="838200"/>
          </a:xfrm>
        </p:spPr>
        <p:txBody>
          <a:bodyPr/>
          <a:lstStyle/>
          <a:p>
            <a:pPr eaLnBrk="1" hangingPunct="1"/>
            <a:r>
              <a:rPr lang="en-US" altLang="en-US" b="1" dirty="0">
                <a:solidFill>
                  <a:schemeClr val="bg1"/>
                </a:solidFill>
                <a:ea typeface="ＭＳ Ｐゴシック" panose="020B0600070205080204" pitchFamily="34" charset="-128"/>
              </a:rPr>
              <a:t>Mars by JWST</a:t>
            </a:r>
          </a:p>
        </p:txBody>
      </p:sp>
      <p:pic>
        <p:nvPicPr>
          <p:cNvPr id="4" name="Picture 3" descr="A close-up of a solar system&#10;&#10;Description automatically generated">
            <a:extLst>
              <a:ext uri="{FF2B5EF4-FFF2-40B4-BE49-F238E27FC236}">
                <a16:creationId xmlns:a16="http://schemas.microsoft.com/office/drawing/2014/main" id="{8A7DAEB9-AE8A-6624-9EDA-98F205BF35B8}"/>
              </a:ext>
            </a:extLst>
          </p:cNvPr>
          <p:cNvPicPr>
            <a:picLocks noChangeAspect="1"/>
          </p:cNvPicPr>
          <p:nvPr/>
        </p:nvPicPr>
        <p:blipFill>
          <a:blip r:embed="rId3"/>
          <a:stretch>
            <a:fillRect/>
          </a:stretch>
        </p:blipFill>
        <p:spPr>
          <a:xfrm>
            <a:off x="1790700" y="916499"/>
            <a:ext cx="5219700" cy="5636701"/>
          </a:xfrm>
          <a:prstGeom prst="rect">
            <a:avLst/>
          </a:prstGeom>
        </p:spPr>
      </p:pic>
      <p:pic>
        <p:nvPicPr>
          <p:cNvPr id="6" name="Picture 5" descr="A graph of different types of light&#10;&#10;Description automatically generated">
            <a:extLst>
              <a:ext uri="{FF2B5EF4-FFF2-40B4-BE49-F238E27FC236}">
                <a16:creationId xmlns:a16="http://schemas.microsoft.com/office/drawing/2014/main" id="{2A59BACC-5D91-5D14-F557-5119668797B0}"/>
              </a:ext>
            </a:extLst>
          </p:cNvPr>
          <p:cNvPicPr>
            <a:picLocks noChangeAspect="1"/>
          </p:cNvPicPr>
          <p:nvPr/>
        </p:nvPicPr>
        <p:blipFill>
          <a:blip r:embed="rId4"/>
          <a:stretch>
            <a:fillRect/>
          </a:stretch>
        </p:blipFill>
        <p:spPr>
          <a:xfrm>
            <a:off x="69741" y="1594714"/>
            <a:ext cx="8890863" cy="4196486"/>
          </a:xfrm>
          <a:prstGeom prst="rect">
            <a:avLst/>
          </a:prstGeom>
        </p:spPr>
      </p:pic>
      <p:sp>
        <p:nvSpPr>
          <p:cNvPr id="7" name="TextBox 6">
            <a:extLst>
              <a:ext uri="{FF2B5EF4-FFF2-40B4-BE49-F238E27FC236}">
                <a16:creationId xmlns:a16="http://schemas.microsoft.com/office/drawing/2014/main" id="{1CE1DC3F-866B-9DB3-FF51-F569EA779691}"/>
              </a:ext>
            </a:extLst>
          </p:cNvPr>
          <p:cNvSpPr txBox="1"/>
          <p:nvPr/>
        </p:nvSpPr>
        <p:spPr>
          <a:xfrm rot="2296862">
            <a:off x="1238549" y="3123113"/>
            <a:ext cx="712054"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SSE!</a:t>
            </a:r>
          </a:p>
        </p:txBody>
      </p:sp>
      <p:sp>
        <p:nvSpPr>
          <p:cNvPr id="8" name="TextBox 7">
            <a:extLst>
              <a:ext uri="{FF2B5EF4-FFF2-40B4-BE49-F238E27FC236}">
                <a16:creationId xmlns:a16="http://schemas.microsoft.com/office/drawing/2014/main" id="{533619E6-9926-C354-1A84-065B72458738}"/>
              </a:ext>
            </a:extLst>
          </p:cNvPr>
          <p:cNvSpPr txBox="1"/>
          <p:nvPr/>
        </p:nvSpPr>
        <p:spPr>
          <a:xfrm rot="19626703">
            <a:off x="8227975" y="3818862"/>
            <a:ext cx="712054"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SSE!</a:t>
            </a:r>
          </a:p>
        </p:txBody>
      </p:sp>
      <p:sp>
        <p:nvSpPr>
          <p:cNvPr id="9" name="TextBox 8">
            <a:extLst>
              <a:ext uri="{FF2B5EF4-FFF2-40B4-BE49-F238E27FC236}">
                <a16:creationId xmlns:a16="http://schemas.microsoft.com/office/drawing/2014/main" id="{35BE974A-FA71-9DE9-7254-B8A9FEEAC6DA}"/>
              </a:ext>
            </a:extLst>
          </p:cNvPr>
          <p:cNvSpPr txBox="1"/>
          <p:nvPr/>
        </p:nvSpPr>
        <p:spPr>
          <a:xfrm rot="2296862">
            <a:off x="712705" y="3656513"/>
            <a:ext cx="1611339"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reflected light</a:t>
            </a:r>
          </a:p>
        </p:txBody>
      </p:sp>
      <p:sp>
        <p:nvSpPr>
          <p:cNvPr id="11" name="TextBox 10">
            <a:extLst>
              <a:ext uri="{FF2B5EF4-FFF2-40B4-BE49-F238E27FC236}">
                <a16:creationId xmlns:a16="http://schemas.microsoft.com/office/drawing/2014/main" id="{5E34BB9E-7805-41CB-2DB7-82D17989BC9A}"/>
              </a:ext>
            </a:extLst>
          </p:cNvPr>
          <p:cNvSpPr txBox="1"/>
          <p:nvPr/>
        </p:nvSpPr>
        <p:spPr>
          <a:xfrm rot="19626703">
            <a:off x="7344702" y="4439687"/>
            <a:ext cx="1938351"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thermal emission</a:t>
            </a:r>
          </a:p>
        </p:txBody>
      </p:sp>
    </p:spTree>
    <p:extLst>
      <p:ext uri="{BB962C8B-B14F-4D97-AF65-F5344CB8AC3E}">
        <p14:creationId xmlns:p14="http://schemas.microsoft.com/office/powerpoint/2010/main" val="170706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2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20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20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6F55F82E-A0F0-0787-8091-4B4A4499562F}"/>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Mars</a:t>
            </a:r>
          </a:p>
        </p:txBody>
      </p:sp>
      <p:sp>
        <p:nvSpPr>
          <p:cNvPr id="235523" name="Text Box 3">
            <a:extLst>
              <a:ext uri="{FF2B5EF4-FFF2-40B4-BE49-F238E27FC236}">
                <a16:creationId xmlns:a16="http://schemas.microsoft.com/office/drawing/2014/main" id="{98736E2F-359A-62FF-021F-D1C55F3F96C8}"/>
              </a:ext>
            </a:extLst>
          </p:cNvPr>
          <p:cNvSpPr txBox="1">
            <a:spLocks noChangeArrowheads="1"/>
          </p:cNvSpPr>
          <p:nvPr/>
        </p:nvSpPr>
        <p:spPr bwMode="auto">
          <a:xfrm>
            <a:off x="76200" y="457200"/>
            <a:ext cx="3962400"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THERMO: low, uniform temp due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to CO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as efficient radiator and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rapid rotation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MESO: thick isothermal layer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STRATO: there really isn’</a:t>
            </a:r>
            <a:r>
              <a:rPr kumimoji="0"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 one!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TROPO: T swings from 200K-300K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eccentricity changes temp by 30K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dust typically heats by 10K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cold-trapping changes P</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78851" name="Picture 4" descr="AACHCST0">
            <a:extLst>
              <a:ext uri="{FF2B5EF4-FFF2-40B4-BE49-F238E27FC236}">
                <a16:creationId xmlns:a16="http://schemas.microsoft.com/office/drawing/2014/main" id="{4C3F7330-B774-E889-F231-ADC6503BA5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914400"/>
            <a:ext cx="49339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7">
            <a:extLst>
              <a:ext uri="{FF2B5EF4-FFF2-40B4-BE49-F238E27FC236}">
                <a16:creationId xmlns:a16="http://schemas.microsoft.com/office/drawing/2014/main" id="{A5E1929B-659C-C0AD-6D2C-9B8F6627D760}"/>
              </a:ext>
            </a:extLst>
          </p:cNvPr>
          <p:cNvSpPr txBox="1">
            <a:spLocks noChangeArrowheads="1"/>
          </p:cNvSpPr>
          <p:nvPr/>
        </p:nvSpPr>
        <p:spPr bwMode="auto">
          <a:xfrm>
            <a:off x="6197600" y="2959100"/>
            <a:ext cx="5873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X</a:t>
            </a:r>
          </a:p>
        </p:txBody>
      </p:sp>
      <p:sp>
        <p:nvSpPr>
          <p:cNvPr id="2" name="Oval 7">
            <a:extLst>
              <a:ext uri="{FF2B5EF4-FFF2-40B4-BE49-F238E27FC236}">
                <a16:creationId xmlns:a16="http://schemas.microsoft.com/office/drawing/2014/main" id="{FAE7427D-3F39-E90D-E3B0-8E29DA192084}"/>
              </a:ext>
            </a:extLst>
          </p:cNvPr>
          <p:cNvSpPr>
            <a:spLocks noChangeAspect="1" noChangeArrowheads="1"/>
          </p:cNvSpPr>
          <p:nvPr/>
        </p:nvSpPr>
        <p:spPr bwMode="auto">
          <a:xfrm>
            <a:off x="6021385" y="4648200"/>
            <a:ext cx="1979613" cy="571500"/>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 name="Oval 7">
            <a:extLst>
              <a:ext uri="{FF2B5EF4-FFF2-40B4-BE49-F238E27FC236}">
                <a16:creationId xmlns:a16="http://schemas.microsoft.com/office/drawing/2014/main" id="{7358F2EE-7520-70DD-BEDC-CFF005D35CC0}"/>
              </a:ext>
            </a:extLst>
          </p:cNvPr>
          <p:cNvSpPr>
            <a:spLocks noChangeAspect="1" noChangeArrowheads="1"/>
          </p:cNvSpPr>
          <p:nvPr/>
        </p:nvSpPr>
        <p:spPr bwMode="auto">
          <a:xfrm>
            <a:off x="5413374" y="3962400"/>
            <a:ext cx="2587625" cy="571500"/>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5523">
                                            <p:txEl>
                                              <p:pRg st="14" end="14"/>
                                            </p:txEl>
                                          </p:spTgt>
                                        </p:tgtEl>
                                        <p:attrNameLst>
                                          <p:attrName>style.visibility</p:attrName>
                                        </p:attrNameLst>
                                      </p:cBhvr>
                                      <p:to>
                                        <p:strVal val="visible"/>
                                      </p:to>
                                    </p:set>
                                    <p:animEffect transition="in" filter="fade">
                                      <p:cBhvr>
                                        <p:cTn id="7" dur="2000"/>
                                        <p:tgtEl>
                                          <p:spTgt spid="235523">
                                            <p:txEl>
                                              <p:pRg st="14" end="1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5523">
                                            <p:txEl>
                                              <p:pRg st="15" end="15"/>
                                            </p:txEl>
                                          </p:spTgt>
                                        </p:tgtEl>
                                        <p:attrNameLst>
                                          <p:attrName>style.visibility</p:attrName>
                                        </p:attrNameLst>
                                      </p:cBhvr>
                                      <p:to>
                                        <p:strVal val="visible"/>
                                      </p:to>
                                    </p:set>
                                    <p:animEffect transition="in" filter="fade">
                                      <p:cBhvr>
                                        <p:cTn id="10" dur="2000"/>
                                        <p:tgtEl>
                                          <p:spTgt spid="235523">
                                            <p:txEl>
                                              <p:pRg st="15" end="15"/>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35523">
                                            <p:txEl>
                                              <p:pRg st="17" end="17"/>
                                            </p:txEl>
                                          </p:spTgt>
                                        </p:tgtEl>
                                        <p:attrNameLst>
                                          <p:attrName>style.visibility</p:attrName>
                                        </p:attrNameLst>
                                      </p:cBhvr>
                                      <p:to>
                                        <p:strVal val="visible"/>
                                      </p:to>
                                    </p:set>
                                    <p:animEffect transition="in" filter="fade">
                                      <p:cBhvr>
                                        <p:cTn id="15" dur="2000"/>
                                        <p:tgtEl>
                                          <p:spTgt spid="235523">
                                            <p:txEl>
                                              <p:pRg st="17" end="1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35523">
                                            <p:txEl>
                                              <p:pRg st="18" end="18"/>
                                            </p:txEl>
                                          </p:spTgt>
                                        </p:tgtEl>
                                        <p:attrNameLst>
                                          <p:attrName>style.visibility</p:attrName>
                                        </p:attrNameLst>
                                      </p:cBhvr>
                                      <p:to>
                                        <p:strVal val="visible"/>
                                      </p:to>
                                    </p:set>
                                    <p:animEffect transition="in" filter="fade">
                                      <p:cBhvr>
                                        <p:cTn id="18" dur="2000"/>
                                        <p:tgtEl>
                                          <p:spTgt spid="235523">
                                            <p:txEl>
                                              <p:pRg st="18" end="18"/>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5523">
                                            <p:txEl>
                                              <p:pRg st="10" end="10"/>
                                            </p:txEl>
                                          </p:spTgt>
                                        </p:tgtEl>
                                        <p:attrNameLst>
                                          <p:attrName>style.visibility</p:attrName>
                                        </p:attrNameLst>
                                      </p:cBhvr>
                                      <p:to>
                                        <p:strVal val="visible"/>
                                      </p:to>
                                    </p:set>
                                    <p:animEffect transition="in" filter="fade">
                                      <p:cBhvr>
                                        <p:cTn id="33" dur="2000"/>
                                        <p:tgtEl>
                                          <p:spTgt spid="235523">
                                            <p:txEl>
                                              <p:pRg st="10" end="1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5523">
                                            <p:txEl>
                                              <p:pRg st="8" end="8"/>
                                            </p:txEl>
                                          </p:spTgt>
                                        </p:tgtEl>
                                        <p:attrNameLst>
                                          <p:attrName>style.visibility</p:attrName>
                                        </p:attrNameLst>
                                      </p:cBhvr>
                                      <p:to>
                                        <p:strVal val="visible"/>
                                      </p:to>
                                    </p:set>
                                    <p:animEffect transition="in" filter="fade">
                                      <p:cBhvr>
                                        <p:cTn id="38" dur="2000"/>
                                        <p:tgtEl>
                                          <p:spTgt spid="235523">
                                            <p:txEl>
                                              <p:pRg st="8" end="8"/>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35523">
                                            <p:txEl>
                                              <p:pRg st="2" end="2"/>
                                            </p:txEl>
                                          </p:spTgt>
                                        </p:tgtEl>
                                        <p:attrNameLst>
                                          <p:attrName>style.visibility</p:attrName>
                                        </p:attrNameLst>
                                      </p:cBhvr>
                                      <p:to>
                                        <p:strVal val="visible"/>
                                      </p:to>
                                    </p:set>
                                    <p:animEffect transition="in" filter="fade">
                                      <p:cBhvr>
                                        <p:cTn id="43" dur="2000"/>
                                        <p:tgtEl>
                                          <p:spTgt spid="235523">
                                            <p:txEl>
                                              <p:pRg st="2" end="2"/>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235523">
                                            <p:txEl>
                                              <p:pRg st="3" end="3"/>
                                            </p:txEl>
                                          </p:spTgt>
                                        </p:tgtEl>
                                        <p:attrNameLst>
                                          <p:attrName>style.visibility</p:attrName>
                                        </p:attrNameLst>
                                      </p:cBhvr>
                                      <p:to>
                                        <p:strVal val="visible"/>
                                      </p:to>
                                    </p:set>
                                    <p:animEffect transition="in" filter="fade">
                                      <p:cBhvr>
                                        <p:cTn id="46" dur="2000"/>
                                        <p:tgtEl>
                                          <p:spTgt spid="235523">
                                            <p:txEl>
                                              <p:pRg st="3" end="3"/>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235523">
                                            <p:txEl>
                                              <p:pRg st="4" end="4"/>
                                            </p:txEl>
                                          </p:spTgt>
                                        </p:tgtEl>
                                        <p:attrNameLst>
                                          <p:attrName>style.visibility</p:attrName>
                                        </p:attrNameLst>
                                      </p:cBhvr>
                                      <p:to>
                                        <p:strVal val="visible"/>
                                      </p:to>
                                    </p:set>
                                    <p:animEffect transition="in" filter="fade">
                                      <p:cBhvr>
                                        <p:cTn id="49" dur="2000"/>
                                        <p:tgtEl>
                                          <p:spTgt spid="2355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D56DF66F-3CF2-1111-C494-779456FA79DD}"/>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Mars vs. Earth : height</a:t>
            </a:r>
          </a:p>
        </p:txBody>
      </p:sp>
      <p:pic>
        <p:nvPicPr>
          <p:cNvPr id="80898" name="Picture 3" descr="AACHCOR0">
            <a:extLst>
              <a:ext uri="{FF2B5EF4-FFF2-40B4-BE49-F238E27FC236}">
                <a16:creationId xmlns:a16="http://schemas.microsoft.com/office/drawing/2014/main" id="{F9DD9C47-D415-D884-47E2-8747555F0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200" y="2489200"/>
            <a:ext cx="42926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5" descr="AACHCST0">
            <a:extLst>
              <a:ext uri="{FF2B5EF4-FFF2-40B4-BE49-F238E27FC236}">
                <a16:creationId xmlns:a16="http://schemas.microsoft.com/office/drawing/2014/main" id="{9967F0D2-CBC5-7ACB-204C-51C4926463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5" y="914400"/>
            <a:ext cx="454977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 Box 6">
            <a:extLst>
              <a:ext uri="{FF2B5EF4-FFF2-40B4-BE49-F238E27FC236}">
                <a16:creationId xmlns:a16="http://schemas.microsoft.com/office/drawing/2014/main" id="{8B85A965-3826-B3B4-6CFD-64E63CA0452B}"/>
              </a:ext>
            </a:extLst>
          </p:cNvPr>
          <p:cNvSpPr txBox="1">
            <a:spLocks noChangeArrowheads="1"/>
          </p:cNvSpPr>
          <p:nvPr/>
        </p:nvSpPr>
        <p:spPr bwMode="auto">
          <a:xfrm>
            <a:off x="1981200" y="2768600"/>
            <a:ext cx="5873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X</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2B555E8A-119B-1639-4813-1EAF57624EEE}"/>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Mars vs. Earth : pressure</a:t>
            </a:r>
          </a:p>
        </p:txBody>
      </p:sp>
      <p:pic>
        <p:nvPicPr>
          <p:cNvPr id="82946" name="Picture 3" descr="AACHCOR0">
            <a:extLst>
              <a:ext uri="{FF2B5EF4-FFF2-40B4-BE49-F238E27FC236}">
                <a16:creationId xmlns:a16="http://schemas.microsoft.com/office/drawing/2014/main" id="{4D262A78-9143-E57D-ADF1-BA2F1E360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200" y="2438400"/>
            <a:ext cx="4292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4" descr="AACHCST0">
            <a:extLst>
              <a:ext uri="{FF2B5EF4-FFF2-40B4-BE49-F238E27FC236}">
                <a16:creationId xmlns:a16="http://schemas.microsoft.com/office/drawing/2014/main" id="{174626DB-1D9D-10D3-6668-582B984400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5" y="685800"/>
            <a:ext cx="454977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 Box 5">
            <a:extLst>
              <a:ext uri="{FF2B5EF4-FFF2-40B4-BE49-F238E27FC236}">
                <a16:creationId xmlns:a16="http://schemas.microsoft.com/office/drawing/2014/main" id="{E5B55B19-98CA-851E-A903-4B65991CCCB3}"/>
              </a:ext>
            </a:extLst>
          </p:cNvPr>
          <p:cNvSpPr txBox="1">
            <a:spLocks noChangeArrowheads="1"/>
          </p:cNvSpPr>
          <p:nvPr/>
        </p:nvSpPr>
        <p:spPr bwMode="auto">
          <a:xfrm>
            <a:off x="1978025" y="2540000"/>
            <a:ext cx="5873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X</a:t>
            </a:r>
          </a:p>
        </p:txBody>
      </p:sp>
      <p:sp>
        <p:nvSpPr>
          <p:cNvPr id="2" name="Triangle 1">
            <a:extLst>
              <a:ext uri="{FF2B5EF4-FFF2-40B4-BE49-F238E27FC236}">
                <a16:creationId xmlns:a16="http://schemas.microsoft.com/office/drawing/2014/main" id="{4A279C65-AE13-265F-A56C-38E57168BF91}"/>
              </a:ext>
            </a:extLst>
          </p:cNvPr>
          <p:cNvSpPr/>
          <p:nvPr/>
        </p:nvSpPr>
        <p:spPr bwMode="auto">
          <a:xfrm>
            <a:off x="5562600" y="6248400"/>
            <a:ext cx="609600" cy="304800"/>
          </a:xfrm>
          <a:prstGeom prst="triangl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25000" noProof="0">
              <a:ln>
                <a:noFill/>
              </a:ln>
              <a:solidFill>
                <a:srgbClr val="000000"/>
              </a:solidFill>
              <a:effectLst/>
              <a:uLnTx/>
              <a:uFillTx/>
              <a:latin typeface="Times New Roman" charset="0"/>
              <a:ea typeface="ＭＳ Ｐゴシック" panose="020B0600070205080204" pitchFamily="34" charset="-128"/>
              <a:cs typeface="+mn-cs"/>
            </a:endParaRPr>
          </a:p>
        </p:txBody>
      </p:sp>
      <p:sp>
        <p:nvSpPr>
          <p:cNvPr id="3" name="Triangle 2">
            <a:extLst>
              <a:ext uri="{FF2B5EF4-FFF2-40B4-BE49-F238E27FC236}">
                <a16:creationId xmlns:a16="http://schemas.microsoft.com/office/drawing/2014/main" id="{0446AEBB-29C8-BFFA-178C-8658EFD8569A}"/>
              </a:ext>
            </a:extLst>
          </p:cNvPr>
          <p:cNvSpPr/>
          <p:nvPr/>
        </p:nvSpPr>
        <p:spPr bwMode="auto">
          <a:xfrm>
            <a:off x="685800" y="4648200"/>
            <a:ext cx="914400" cy="762000"/>
          </a:xfrm>
          <a:prstGeom prst="triangl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25000" noProof="0">
              <a:ln>
                <a:noFill/>
              </a:ln>
              <a:solidFill>
                <a:srgbClr val="000000"/>
              </a:solidFill>
              <a:effectLst/>
              <a:uLnTx/>
              <a:uFillTx/>
              <a:latin typeface="Times New Roman"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84994" name="Picture 7" descr="titan">
            <a:extLst>
              <a:ext uri="{FF2B5EF4-FFF2-40B4-BE49-F238E27FC236}">
                <a16:creationId xmlns:a16="http://schemas.microsoft.com/office/drawing/2014/main" id="{85863998-4471-C706-9846-5550EDD14F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25" y="15875"/>
            <a:ext cx="5972175"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water, green, pond, bird&#10;&#10;Description automatically generated">
            <a:extLst>
              <a:ext uri="{FF2B5EF4-FFF2-40B4-BE49-F238E27FC236}">
                <a16:creationId xmlns:a16="http://schemas.microsoft.com/office/drawing/2014/main" id="{FBC46D48-32BE-69D0-F1E7-4223E46256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1" y="920281"/>
            <a:ext cx="6858000" cy="52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2">
            <a:extLst>
              <a:ext uri="{FF2B5EF4-FFF2-40B4-BE49-F238E27FC236}">
                <a16:creationId xmlns:a16="http://schemas.microsoft.com/office/drawing/2014/main" id="{2DCB2676-F638-5286-409A-06FA10729A49}"/>
              </a:ext>
            </a:extLst>
          </p:cNvPr>
          <p:cNvSpPr>
            <a:spLocks noGrp="1" noChangeArrowheads="1"/>
          </p:cNvSpPr>
          <p:nvPr>
            <p:ph type="title"/>
          </p:nvPr>
        </p:nvSpPr>
        <p:spPr>
          <a:xfrm>
            <a:off x="6019800" y="0"/>
            <a:ext cx="3048000" cy="838200"/>
          </a:xfrm>
        </p:spPr>
        <p:txBody>
          <a:bodyPr/>
          <a:lstStyle/>
          <a:p>
            <a:pPr eaLnBrk="1" hangingPunct="1"/>
            <a:r>
              <a:rPr lang="en-US" altLang="en-US" b="1">
                <a:solidFill>
                  <a:schemeClr val="bg1"/>
                </a:solidFill>
                <a:ea typeface="ＭＳ Ｐゴシック" panose="020B0600070205080204" pitchFamily="34" charset="-128"/>
              </a:rPr>
              <a:t>Titan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8EA93803-1B2F-2C8F-13BB-00171F8611BA}"/>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Titan</a:t>
            </a:r>
          </a:p>
        </p:txBody>
      </p:sp>
      <p:sp>
        <p:nvSpPr>
          <p:cNvPr id="238595" name="Text Box 3">
            <a:extLst>
              <a:ext uri="{FF2B5EF4-FFF2-40B4-BE49-F238E27FC236}">
                <a16:creationId xmlns:a16="http://schemas.microsoft.com/office/drawing/2014/main" id="{9AE195C8-A0B8-5B62-7F1C-E0C3AE03191B}"/>
              </a:ext>
            </a:extLst>
          </p:cNvPr>
          <p:cNvSpPr txBox="1">
            <a:spLocks noChangeArrowheads="1"/>
          </p:cNvSpPr>
          <p:nvPr/>
        </p:nvSpPr>
        <p:spPr bwMode="auto">
          <a:xfrm>
            <a:off x="4648200" y="762000"/>
            <a:ext cx="4343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MESO/THERMO: hydrocarbon cooling, 		    (HCN) so T drops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STRATO: up to 177K</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TROPO: clouds … and rain?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similar overall atm structure to Earth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although deeper</a:t>
            </a:r>
          </a:p>
        </p:txBody>
      </p:sp>
      <p:pic>
        <p:nvPicPr>
          <p:cNvPr id="87043" name="Picture 4" descr="AACHCVA0">
            <a:extLst>
              <a:ext uri="{FF2B5EF4-FFF2-40B4-BE49-F238E27FC236}">
                <a16:creationId xmlns:a16="http://schemas.microsoft.com/office/drawing/2014/main" id="{84EED1C9-943A-8063-95F8-A99045405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17600"/>
            <a:ext cx="4281488"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8595">
                                            <p:txEl>
                                              <p:pRg st="14" end="14"/>
                                            </p:txEl>
                                          </p:spTgt>
                                        </p:tgtEl>
                                        <p:attrNameLst>
                                          <p:attrName>style.visibility</p:attrName>
                                        </p:attrNameLst>
                                      </p:cBhvr>
                                      <p:to>
                                        <p:strVal val="visible"/>
                                      </p:to>
                                    </p:set>
                                    <p:animEffect transition="in" filter="fade">
                                      <p:cBhvr>
                                        <p:cTn id="7" dur="2000"/>
                                        <p:tgtEl>
                                          <p:spTgt spid="238595">
                                            <p:txEl>
                                              <p:pRg st="14" end="1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8595">
                                            <p:txEl>
                                              <p:pRg st="15" end="15"/>
                                            </p:txEl>
                                          </p:spTgt>
                                        </p:tgtEl>
                                        <p:attrNameLst>
                                          <p:attrName>style.visibility</p:attrName>
                                        </p:attrNameLst>
                                      </p:cBhvr>
                                      <p:to>
                                        <p:strVal val="visible"/>
                                      </p:to>
                                    </p:set>
                                    <p:animEffect transition="in" filter="fade">
                                      <p:cBhvr>
                                        <p:cTn id="10" dur="2000"/>
                                        <p:tgtEl>
                                          <p:spTgt spid="238595">
                                            <p:txEl>
                                              <p:pRg st="15" end="1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8595">
                                            <p:txEl>
                                              <p:pRg st="16" end="16"/>
                                            </p:txEl>
                                          </p:spTgt>
                                        </p:tgtEl>
                                        <p:attrNameLst>
                                          <p:attrName>style.visibility</p:attrName>
                                        </p:attrNameLst>
                                      </p:cBhvr>
                                      <p:to>
                                        <p:strVal val="visible"/>
                                      </p:to>
                                    </p:set>
                                    <p:animEffect transition="in" filter="fade">
                                      <p:cBhvr>
                                        <p:cTn id="13" dur="2000"/>
                                        <p:tgtEl>
                                          <p:spTgt spid="238595">
                                            <p:txEl>
                                              <p:pRg st="16" end="16"/>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238595">
                                            <p:txEl>
                                              <p:pRg st="8" end="8"/>
                                            </p:txEl>
                                          </p:spTgt>
                                        </p:tgtEl>
                                        <p:attrNameLst>
                                          <p:attrName>style.visibility</p:attrName>
                                        </p:attrNameLst>
                                      </p:cBhvr>
                                      <p:to>
                                        <p:strVal val="visible"/>
                                      </p:to>
                                    </p:set>
                                    <p:animEffect transition="in" filter="fade">
                                      <p:cBhvr>
                                        <p:cTn id="18" dur="2000"/>
                                        <p:tgtEl>
                                          <p:spTgt spid="238595">
                                            <p:txEl>
                                              <p:pRg st="8" end="8"/>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38595">
                                            <p:txEl>
                                              <p:pRg st="1" end="1"/>
                                            </p:txEl>
                                          </p:spTgt>
                                        </p:tgtEl>
                                        <p:attrNameLst>
                                          <p:attrName>style.visibility</p:attrName>
                                        </p:attrNameLst>
                                      </p:cBhvr>
                                      <p:to>
                                        <p:strVal val="visible"/>
                                      </p:to>
                                    </p:set>
                                    <p:animEffect transition="in" filter="fade">
                                      <p:cBhvr>
                                        <p:cTn id="23" dur="2000"/>
                                        <p:tgtEl>
                                          <p:spTgt spid="2385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4DC4846D-B9F4-6DCC-DEB1-23B8FFB6736D}"/>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Titan vs. Earth : height</a:t>
            </a:r>
          </a:p>
        </p:txBody>
      </p:sp>
      <p:pic>
        <p:nvPicPr>
          <p:cNvPr id="89090" name="Picture 3" descr="AACHCOR0">
            <a:extLst>
              <a:ext uri="{FF2B5EF4-FFF2-40B4-BE49-F238E27FC236}">
                <a16:creationId xmlns:a16="http://schemas.microsoft.com/office/drawing/2014/main" id="{540D42AB-7487-823C-3867-266AE87068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876800"/>
            <a:ext cx="42926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5" descr="AACHCVA0">
            <a:extLst>
              <a:ext uri="{FF2B5EF4-FFF2-40B4-BE49-F238E27FC236}">
                <a16:creationId xmlns:a16="http://schemas.microsoft.com/office/drawing/2014/main" id="{FEE041D5-A067-963B-8D03-73CD58FCA0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63" y="838200"/>
            <a:ext cx="4630737"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8DF65522-F7CE-D968-F41F-987E53C82B60}"/>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Titan vs. Earth : pressure</a:t>
            </a:r>
          </a:p>
        </p:txBody>
      </p:sp>
      <p:pic>
        <p:nvPicPr>
          <p:cNvPr id="91138" name="Picture 3" descr="AACHCOR0">
            <a:extLst>
              <a:ext uri="{FF2B5EF4-FFF2-40B4-BE49-F238E27FC236}">
                <a16:creationId xmlns:a16="http://schemas.microsoft.com/office/drawing/2014/main" id="{237FEB07-3041-B5EC-E16D-BDE78095DF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812800"/>
            <a:ext cx="42926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4" descr="AACHCVA0">
            <a:extLst>
              <a:ext uri="{FF2B5EF4-FFF2-40B4-BE49-F238E27FC236}">
                <a16:creationId xmlns:a16="http://schemas.microsoft.com/office/drawing/2014/main" id="{2E25B272-144C-D058-BB49-A2D2729112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63" y="1447800"/>
            <a:ext cx="4630737"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1F5FB6DC-6402-81C2-5582-0CB3DBC54345}"/>
              </a:ext>
            </a:extLst>
          </p:cNvPr>
          <p:cNvPicPr>
            <a:picLocks noChangeAspect="1"/>
          </p:cNvPicPr>
          <p:nvPr/>
        </p:nvPicPr>
        <p:blipFill>
          <a:blip r:embed="rId3"/>
          <a:stretch>
            <a:fillRect/>
          </a:stretch>
        </p:blipFill>
        <p:spPr>
          <a:xfrm>
            <a:off x="0" y="0"/>
            <a:ext cx="7772400" cy="2431638"/>
          </a:xfrm>
          <a:prstGeom prst="rect">
            <a:avLst/>
          </a:prstGeom>
        </p:spPr>
      </p:pic>
      <p:sp>
        <p:nvSpPr>
          <p:cNvPr id="91137" name="Rectangle 2">
            <a:extLst>
              <a:ext uri="{FF2B5EF4-FFF2-40B4-BE49-F238E27FC236}">
                <a16:creationId xmlns:a16="http://schemas.microsoft.com/office/drawing/2014/main" id="{8DF65522-F7CE-D968-F41F-987E53C82B60}"/>
              </a:ext>
            </a:extLst>
          </p:cNvPr>
          <p:cNvSpPr>
            <a:spLocks noGrp="1" noChangeArrowheads="1"/>
          </p:cNvSpPr>
          <p:nvPr>
            <p:ph type="title"/>
          </p:nvPr>
        </p:nvSpPr>
        <p:spPr>
          <a:xfrm>
            <a:off x="685800" y="0"/>
            <a:ext cx="7772400" cy="838200"/>
          </a:xfrm>
        </p:spPr>
        <p:txBody>
          <a:bodyPr/>
          <a:lstStyle/>
          <a:p>
            <a:pPr eaLnBrk="1" hangingPunct="1"/>
            <a:r>
              <a:rPr lang="en-US" altLang="en-US" b="1" dirty="0">
                <a:ea typeface="ＭＳ Ｐゴシック" panose="020B0600070205080204" pitchFamily="34" charset="-128"/>
              </a:rPr>
              <a:t>Titan’s Atmosphere</a:t>
            </a:r>
          </a:p>
        </p:txBody>
      </p:sp>
      <p:pic>
        <p:nvPicPr>
          <p:cNvPr id="5" name="Picture 4" descr="Diagram&#10;&#10;Description automatically generated">
            <a:extLst>
              <a:ext uri="{FF2B5EF4-FFF2-40B4-BE49-F238E27FC236}">
                <a16:creationId xmlns:a16="http://schemas.microsoft.com/office/drawing/2014/main" id="{F1B2FDB9-90F9-9B3C-88E1-5CC2B6C98E7C}"/>
              </a:ext>
            </a:extLst>
          </p:cNvPr>
          <p:cNvPicPr>
            <a:picLocks noChangeAspect="1"/>
          </p:cNvPicPr>
          <p:nvPr/>
        </p:nvPicPr>
        <p:blipFill>
          <a:blip r:embed="rId4"/>
          <a:stretch>
            <a:fillRect/>
          </a:stretch>
        </p:blipFill>
        <p:spPr>
          <a:xfrm>
            <a:off x="712304" y="2514600"/>
            <a:ext cx="7772400" cy="4097847"/>
          </a:xfrm>
          <a:prstGeom prst="rect">
            <a:avLst/>
          </a:prstGeom>
        </p:spPr>
      </p:pic>
      <p:pic>
        <p:nvPicPr>
          <p:cNvPr id="7" name="Picture 6" descr="Table&#10;&#10;Description automatically generated">
            <a:extLst>
              <a:ext uri="{FF2B5EF4-FFF2-40B4-BE49-F238E27FC236}">
                <a16:creationId xmlns:a16="http://schemas.microsoft.com/office/drawing/2014/main" id="{3066DD55-CAB7-3136-4C18-8DF04912E650}"/>
              </a:ext>
            </a:extLst>
          </p:cNvPr>
          <p:cNvPicPr>
            <a:picLocks noChangeAspect="1"/>
          </p:cNvPicPr>
          <p:nvPr/>
        </p:nvPicPr>
        <p:blipFill>
          <a:blip r:embed="rId5"/>
          <a:stretch>
            <a:fillRect/>
          </a:stretch>
        </p:blipFill>
        <p:spPr>
          <a:xfrm>
            <a:off x="4800600" y="838200"/>
            <a:ext cx="4164197" cy="5638800"/>
          </a:xfrm>
          <a:prstGeom prst="rect">
            <a:avLst/>
          </a:prstGeom>
        </p:spPr>
      </p:pic>
      <p:sp>
        <p:nvSpPr>
          <p:cNvPr id="8" name="TextBox 7">
            <a:extLst>
              <a:ext uri="{FF2B5EF4-FFF2-40B4-BE49-F238E27FC236}">
                <a16:creationId xmlns:a16="http://schemas.microsoft.com/office/drawing/2014/main" id="{890794FF-F471-8866-D3CF-AA246507E028}"/>
              </a:ext>
            </a:extLst>
          </p:cNvPr>
          <p:cNvSpPr txBox="1"/>
          <p:nvPr/>
        </p:nvSpPr>
        <p:spPr>
          <a:xfrm>
            <a:off x="6172200" y="6443246"/>
            <a:ext cx="1463862"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and many more</a:t>
            </a:r>
          </a:p>
        </p:txBody>
      </p:sp>
    </p:spTree>
    <p:extLst>
      <p:ext uri="{BB962C8B-B14F-4D97-AF65-F5344CB8AC3E}">
        <p14:creationId xmlns:p14="http://schemas.microsoft.com/office/powerpoint/2010/main" val="137887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B0EC4A60-81CA-0B10-FFC0-82490011F2B7}"/>
              </a:ext>
            </a:extLst>
          </p:cNvPr>
          <p:cNvSpPr>
            <a:spLocks noGrp="1" noChangeArrowheads="1"/>
          </p:cNvSpPr>
          <p:nvPr>
            <p:ph type="title"/>
          </p:nvPr>
        </p:nvSpPr>
        <p:spPr>
          <a:xfrm>
            <a:off x="304800" y="76200"/>
            <a:ext cx="6096000" cy="838200"/>
          </a:xfrm>
        </p:spPr>
        <p:txBody>
          <a:bodyPr/>
          <a:lstStyle/>
          <a:p>
            <a:pPr algn="l" eaLnBrk="1" hangingPunct="1"/>
            <a:r>
              <a:rPr lang="en-US" altLang="en-US" b="1">
                <a:ea typeface="ＭＳ Ｐゴシック" panose="020B0600070205080204" pitchFamily="34" charset="-128"/>
              </a:rPr>
              <a:t>Terrestrial Atmospheres</a:t>
            </a:r>
            <a:endParaRPr lang="en-US" altLang="en-US">
              <a:ea typeface="ＭＳ Ｐゴシック" panose="020B0600070205080204" pitchFamily="34" charset="-128"/>
            </a:endParaRPr>
          </a:p>
        </p:txBody>
      </p:sp>
      <p:pic>
        <p:nvPicPr>
          <p:cNvPr id="277507" name="Picture 3" descr="AACHCRV0">
            <a:extLst>
              <a:ext uri="{FF2B5EF4-FFF2-40B4-BE49-F238E27FC236}">
                <a16:creationId xmlns:a16="http://schemas.microsoft.com/office/drawing/2014/main" id="{DB3BFE9D-E145-F462-24E7-9142B6AAD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0"/>
            <a:ext cx="2362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08" name="Picture 4" descr="AACHCOR0">
            <a:extLst>
              <a:ext uri="{FF2B5EF4-FFF2-40B4-BE49-F238E27FC236}">
                <a16:creationId xmlns:a16="http://schemas.microsoft.com/office/drawing/2014/main" id="{72E48067-2D2E-3EC2-B5CE-E6FFEC439F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800600"/>
            <a:ext cx="2286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09" name="Picture 5" descr="AACHCST0">
            <a:extLst>
              <a:ext uri="{FF2B5EF4-FFF2-40B4-BE49-F238E27FC236}">
                <a16:creationId xmlns:a16="http://schemas.microsoft.com/office/drawing/2014/main" id="{AC63D888-AEC3-A3B1-C60B-8FE00D5EA5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41148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10" name="Picture 6" descr="AACHCVA0">
            <a:extLst>
              <a:ext uri="{FF2B5EF4-FFF2-40B4-BE49-F238E27FC236}">
                <a16:creationId xmlns:a16="http://schemas.microsoft.com/office/drawing/2014/main" id="{AA90579D-F62F-0922-49EF-4A79BC4911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6713" y="0"/>
            <a:ext cx="25034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511" name="Text Box 7">
            <a:extLst>
              <a:ext uri="{FF2B5EF4-FFF2-40B4-BE49-F238E27FC236}">
                <a16:creationId xmlns:a16="http://schemas.microsoft.com/office/drawing/2014/main" id="{785CEE86-09A4-D639-0FB6-26BEACD9F806}"/>
              </a:ext>
            </a:extLst>
          </p:cNvPr>
          <p:cNvSpPr txBox="1">
            <a:spLocks noChangeArrowheads="1"/>
          </p:cNvSpPr>
          <p:nvPr/>
        </p:nvSpPr>
        <p:spPr bwMode="auto">
          <a:xfrm>
            <a:off x="152400" y="830263"/>
            <a:ext cx="665797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note temperature structures --- Earth’</a:t>
            </a:r>
            <a:r>
              <a:rPr kumimoji="0"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 O</a:t>
            </a:r>
            <a:r>
              <a:rPr kumimoji="0" lang="en-US" altLang="ja-JP"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causes stratopause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pressure scale height:           </a:t>
            </a: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H</a:t>
            </a:r>
            <a:r>
              <a:rPr kumimoji="0" lang="en-US" altLang="en-US" sz="2000" b="0" i="0" u="none" strike="noStrike" kern="1200" cap="none" spc="0" normalizeH="0" baseline="-2500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P</a:t>
            </a: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(z) = </a:t>
            </a:r>
            <a:r>
              <a:rPr kumimoji="0" lang="en-US" altLang="en-US" sz="2000" b="0" i="0" u="none" strike="noStrike" kern="1200" cap="none" spc="0" normalizeH="0" baseline="0" noProof="0" dirty="0" err="1">
                <a:ln>
                  <a:noFill/>
                </a:ln>
                <a:solidFill>
                  <a:srgbClr val="00B050"/>
                </a:solidFill>
                <a:effectLst/>
                <a:uLnTx/>
                <a:uFillTx/>
                <a:latin typeface="Times New Roman" panose="02020603050405020304" pitchFamily="18" charset="0"/>
                <a:ea typeface="ＭＳ Ｐゴシック" panose="020B0600070205080204" pitchFamily="34" charset="-128"/>
                <a:cs typeface="+mn-cs"/>
              </a:rPr>
              <a:t>kT</a:t>
            </a: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(z) / g(z) </a:t>
            </a:r>
            <a:r>
              <a:rPr kumimoji="0" lang="en-US" altLang="en-US" sz="2000" b="0" i="0" u="none" strike="noStrike" kern="1200" cap="none" spc="0" normalizeH="0" baseline="0" noProof="0" dirty="0" err="1">
                <a:ln>
                  <a:noFill/>
                </a:ln>
                <a:solidFill>
                  <a:srgbClr val="00B050"/>
                </a:solidFill>
                <a:effectLst/>
                <a:uLnTx/>
                <a:uFillTx/>
                <a:latin typeface="Times New Roman" panose="02020603050405020304" pitchFamily="18" charset="0"/>
                <a:ea typeface="ＭＳ Ｐゴシック" panose="020B0600070205080204" pitchFamily="34" charset="-128"/>
                <a:cs typeface="+mn-cs"/>
              </a:rPr>
              <a:t>μ</a:t>
            </a: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 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1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μ</a:t>
            </a:r>
            <a:r>
              <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mean molecular weight (in amu)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  =  1.67 x 10</a:t>
            </a:r>
            <a:r>
              <a:rPr kumimoji="0" lang="en-US" altLang="en-US" sz="14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-24</a:t>
            </a:r>
            <a:r>
              <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 (one amu)</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Venus                               Earth                            Mars            Titan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err="1">
                <a:ln>
                  <a:noFill/>
                </a:ln>
                <a:solidFill>
                  <a:srgbClr val="00B050"/>
                </a:solidFill>
                <a:effectLst/>
                <a:uLnTx/>
                <a:uFillTx/>
                <a:latin typeface="Times New Roman" panose="02020603050405020304" pitchFamily="18" charset="0"/>
                <a:ea typeface="ＭＳ Ｐゴシック" panose="020B0600070205080204" pitchFamily="34" charset="-128"/>
                <a:cs typeface="+mn-cs"/>
              </a:rPr>
              <a:t>H</a:t>
            </a:r>
            <a:r>
              <a:rPr kumimoji="0" lang="en-US" altLang="en-US" sz="2000" b="0" i="0" u="none" strike="noStrike" kern="1200" cap="none" spc="0" normalizeH="0" baseline="-25000" noProof="0" dirty="0" err="1">
                <a:ln>
                  <a:noFill/>
                </a:ln>
                <a:solidFill>
                  <a:srgbClr val="00B050"/>
                </a:solidFill>
                <a:effectLst/>
                <a:uLnTx/>
                <a:uFillTx/>
                <a:latin typeface="Times New Roman" panose="02020603050405020304" pitchFamily="18" charset="0"/>
                <a:ea typeface="ＭＳ Ｐゴシック" panose="020B0600070205080204" pitchFamily="34" charset="-128"/>
                <a:cs typeface="+mn-cs"/>
              </a:rPr>
              <a:t>surf</a:t>
            </a:r>
            <a:r>
              <a:rPr kumimoji="0" lang="en-US" altLang="en-US" sz="2000" b="0" i="0" u="none" strike="noStrike" kern="1200" cap="none" spc="0" normalizeH="0" baseline="-2500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16 km                         8.5                        11             20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P</a:t>
            </a:r>
            <a:r>
              <a:rPr kumimoji="0" lang="en-US" altLang="en-US" sz="2000" b="0" i="0" u="none" strike="noStrike" kern="1200" cap="none" spc="0" normalizeH="0" baseline="-2500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100 km  </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10</a:t>
            </a:r>
            <a:r>
              <a:rPr kumimoji="0" lang="en-US" altLang="en-US" sz="2000" b="0" i="0" u="none" strike="noStrike" kern="1200" cap="none" spc="0" normalizeH="0" baseline="3000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-4  </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bar                       10</a:t>
            </a:r>
            <a:r>
              <a:rPr kumimoji="0" lang="en-US" altLang="en-US" sz="2000" b="0" i="0" u="none" strike="noStrike" kern="1200" cap="none" spc="0" normalizeH="0" baseline="3000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-6</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10</a:t>
            </a:r>
            <a:r>
              <a:rPr kumimoji="0" lang="en-US" altLang="en-US" sz="2000" b="0" i="0" u="none" strike="noStrike" kern="1200" cap="none" spc="0" normalizeH="0" baseline="3000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-8</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10</a:t>
            </a:r>
            <a:r>
              <a:rPr kumimoji="0" lang="en-US" altLang="en-US" sz="2000" b="0" i="0" u="none" strike="noStrike" kern="1200" cap="none" spc="0" normalizeH="0" baseline="3000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-2</a:t>
            </a:r>
          </a:p>
        </p:txBody>
      </p:sp>
      <p:cxnSp>
        <p:nvCxnSpPr>
          <p:cNvPr id="3" name="Straight Connector 2">
            <a:extLst>
              <a:ext uri="{FF2B5EF4-FFF2-40B4-BE49-F238E27FC236}">
                <a16:creationId xmlns:a16="http://schemas.microsoft.com/office/drawing/2014/main" id="{476C3119-71E4-6750-59F5-DC8E4138E97C}"/>
              </a:ext>
            </a:extLst>
          </p:cNvPr>
          <p:cNvCxnSpPr>
            <a:cxnSpLocks/>
          </p:cNvCxnSpPr>
          <p:nvPr/>
        </p:nvCxnSpPr>
        <p:spPr bwMode="auto">
          <a:xfrm>
            <a:off x="304800" y="4953000"/>
            <a:ext cx="8412163" cy="0"/>
          </a:xfrm>
          <a:prstGeom prst="line">
            <a:avLst/>
          </a:prstGeom>
          <a:noFill/>
          <a:ln w="47625" algn="ctr">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7511">
                                            <p:txEl>
                                              <p:pRg st="6" end="6"/>
                                            </p:txEl>
                                          </p:spTgt>
                                        </p:tgtEl>
                                        <p:attrNameLst>
                                          <p:attrName>style.visibility</p:attrName>
                                        </p:attrNameLst>
                                      </p:cBhvr>
                                      <p:to>
                                        <p:strVal val="visible"/>
                                      </p:to>
                                    </p:set>
                                    <p:animEffect transition="in" filter="fade">
                                      <p:cBhvr>
                                        <p:cTn id="7" dur="2000"/>
                                        <p:tgtEl>
                                          <p:spTgt spid="277511">
                                            <p:txEl>
                                              <p:pRg st="6" end="6"/>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77507"/>
                                        </p:tgtEl>
                                        <p:attrNameLst>
                                          <p:attrName>style.visibility</p:attrName>
                                        </p:attrNameLst>
                                      </p:cBhvr>
                                      <p:to>
                                        <p:strVal val="visible"/>
                                      </p:to>
                                    </p:set>
                                    <p:animEffect transition="in" filter="fade">
                                      <p:cBhvr>
                                        <p:cTn id="12" dur="2000"/>
                                        <p:tgtEl>
                                          <p:spTgt spid="27750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77508"/>
                                        </p:tgtEl>
                                        <p:attrNameLst>
                                          <p:attrName>style.visibility</p:attrName>
                                        </p:attrNameLst>
                                      </p:cBhvr>
                                      <p:to>
                                        <p:strVal val="visible"/>
                                      </p:to>
                                    </p:set>
                                    <p:animEffect transition="in" filter="fade">
                                      <p:cBhvr>
                                        <p:cTn id="22" dur="2000"/>
                                        <p:tgtEl>
                                          <p:spTgt spid="27750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77509"/>
                                        </p:tgtEl>
                                        <p:attrNameLst>
                                          <p:attrName>style.visibility</p:attrName>
                                        </p:attrNameLst>
                                      </p:cBhvr>
                                      <p:to>
                                        <p:strVal val="visible"/>
                                      </p:to>
                                    </p:set>
                                    <p:animEffect transition="in" filter="fade">
                                      <p:cBhvr>
                                        <p:cTn id="27" dur="2000"/>
                                        <p:tgtEl>
                                          <p:spTgt spid="27750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77510"/>
                                        </p:tgtEl>
                                        <p:attrNameLst>
                                          <p:attrName>style.visibility</p:attrName>
                                        </p:attrNameLst>
                                      </p:cBhvr>
                                      <p:to>
                                        <p:strVal val="visible"/>
                                      </p:to>
                                    </p:set>
                                    <p:animEffect transition="in" filter="fade">
                                      <p:cBhvr>
                                        <p:cTn id="32" dur="2000"/>
                                        <p:tgtEl>
                                          <p:spTgt spid="2775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77511">
                                            <p:txEl>
                                              <p:pRg st="8" end="8"/>
                                            </p:txEl>
                                          </p:spTgt>
                                        </p:tgtEl>
                                        <p:attrNameLst>
                                          <p:attrName>style.visibility</p:attrName>
                                        </p:attrNameLst>
                                      </p:cBhvr>
                                      <p:to>
                                        <p:strVal val="visible"/>
                                      </p:to>
                                    </p:set>
                                    <p:animEffect transition="in" filter="fade">
                                      <p:cBhvr>
                                        <p:cTn id="37" dur="2000"/>
                                        <p:tgtEl>
                                          <p:spTgt spid="277511">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277511">
                                            <p:txEl>
                                              <p:pRg st="0" end="0"/>
                                            </p:txEl>
                                          </p:spTgt>
                                        </p:tgtEl>
                                        <p:attrNameLst>
                                          <p:attrName>style.visibility</p:attrName>
                                        </p:attrNameLst>
                                      </p:cBhvr>
                                      <p:to>
                                        <p:strVal val="visible"/>
                                      </p:to>
                                    </p:set>
                                    <p:animEffect transition="in" filter="fade">
                                      <p:cBhvr>
                                        <p:cTn id="42" dur="2000"/>
                                        <p:tgtEl>
                                          <p:spTgt spid="277511">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277511">
                                            <p:txEl>
                                              <p:pRg st="2" end="2"/>
                                            </p:txEl>
                                          </p:spTgt>
                                        </p:tgtEl>
                                        <p:attrNameLst>
                                          <p:attrName>style.visibility</p:attrName>
                                        </p:attrNameLst>
                                      </p:cBhvr>
                                      <p:to>
                                        <p:strVal val="visible"/>
                                      </p:to>
                                    </p:set>
                                    <p:animEffect transition="in" filter="fade">
                                      <p:cBhvr>
                                        <p:cTn id="47" dur="2000"/>
                                        <p:tgtEl>
                                          <p:spTgt spid="277511">
                                            <p:txEl>
                                              <p:pRg st="2" end="2"/>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277511">
                                            <p:txEl>
                                              <p:pRg st="3" end="3"/>
                                            </p:txEl>
                                          </p:spTgt>
                                        </p:tgtEl>
                                        <p:attrNameLst>
                                          <p:attrName>style.visibility</p:attrName>
                                        </p:attrNameLst>
                                      </p:cBhvr>
                                      <p:to>
                                        <p:strVal val="visible"/>
                                      </p:to>
                                    </p:set>
                                    <p:animEffect transition="in" filter="fade">
                                      <p:cBhvr>
                                        <p:cTn id="50" dur="2000"/>
                                        <p:tgtEl>
                                          <p:spTgt spid="277511">
                                            <p:txEl>
                                              <p:pRg st="3" end="3"/>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277511">
                                            <p:txEl>
                                              <p:pRg st="4" end="4"/>
                                            </p:txEl>
                                          </p:spTgt>
                                        </p:tgtEl>
                                        <p:attrNameLst>
                                          <p:attrName>style.visibility</p:attrName>
                                        </p:attrNameLst>
                                      </p:cBhvr>
                                      <p:to>
                                        <p:strVal val="visible"/>
                                      </p:to>
                                    </p:set>
                                    <p:animEffect transition="in" filter="fade">
                                      <p:cBhvr>
                                        <p:cTn id="53" dur="2000"/>
                                        <p:tgtEl>
                                          <p:spTgt spid="277511">
                                            <p:txEl>
                                              <p:pRg st="4" end="4"/>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nodeType="clickEffect">
                                  <p:stCondLst>
                                    <p:cond delay="0"/>
                                  </p:stCondLst>
                                  <p:childTnLst>
                                    <p:set>
                                      <p:cBhvr>
                                        <p:cTn id="57" dur="1" fill="hold">
                                          <p:stCondLst>
                                            <p:cond delay="0"/>
                                          </p:stCondLst>
                                        </p:cTn>
                                        <p:tgtEl>
                                          <p:spTgt spid="277511">
                                            <p:txEl>
                                              <p:pRg st="7" end="7"/>
                                            </p:txEl>
                                          </p:spTgt>
                                        </p:tgtEl>
                                        <p:attrNameLst>
                                          <p:attrName>style.visibility</p:attrName>
                                        </p:attrNameLst>
                                      </p:cBhvr>
                                      <p:to>
                                        <p:strVal val="visible"/>
                                      </p:to>
                                    </p:set>
                                    <p:animEffect transition="in" filter="fade">
                                      <p:cBhvr>
                                        <p:cTn id="58" dur="2000"/>
                                        <p:tgtEl>
                                          <p:spTgt spid="2775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F5979ECF-F592-F7D8-CFFA-FDDD3379757D}"/>
              </a:ext>
            </a:extLst>
          </p:cNvPr>
          <p:cNvSpPr>
            <a:spLocks noGrp="1" noChangeArrowheads="1"/>
          </p:cNvSpPr>
          <p:nvPr>
            <p:ph type="title"/>
          </p:nvPr>
        </p:nvSpPr>
        <p:spPr>
          <a:xfrm>
            <a:off x="685800" y="0"/>
            <a:ext cx="7772400" cy="838200"/>
          </a:xfrm>
        </p:spPr>
        <p:txBody>
          <a:bodyPr/>
          <a:lstStyle/>
          <a:p>
            <a:pPr eaLnBrk="1" hangingPunct="1"/>
            <a:r>
              <a:rPr lang="en-US" altLang="en-US" b="1">
                <a:solidFill>
                  <a:schemeClr val="bg1"/>
                </a:solidFill>
                <a:ea typeface="ＭＳ Ｐゴシック" panose="020B0600070205080204" pitchFamily="34" charset="-128"/>
              </a:rPr>
              <a:t>Planetary Atmospheres II</a:t>
            </a:r>
          </a:p>
        </p:txBody>
      </p:sp>
      <p:pic>
        <p:nvPicPr>
          <p:cNvPr id="54275" name="Picture 1" descr="PIA01492_modest.jpg">
            <a:extLst>
              <a:ext uri="{FF2B5EF4-FFF2-40B4-BE49-F238E27FC236}">
                <a16:creationId xmlns:a16="http://schemas.microsoft.com/office/drawing/2014/main" id="{E4BC3E0C-124D-636C-1228-B8F7F79B46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38200"/>
            <a:ext cx="5970588" cy="597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lanet with rings around it&#10;&#10;Description automatically generated">
            <a:extLst>
              <a:ext uri="{FF2B5EF4-FFF2-40B4-BE49-F238E27FC236}">
                <a16:creationId xmlns:a16="http://schemas.microsoft.com/office/drawing/2014/main" id="{70394565-F0DB-09B5-741E-8E499DA8544D}"/>
              </a:ext>
            </a:extLst>
          </p:cNvPr>
          <p:cNvPicPr>
            <a:picLocks noChangeAspect="1"/>
          </p:cNvPicPr>
          <p:nvPr/>
        </p:nvPicPr>
        <p:blipFill>
          <a:blip r:embed="rId4"/>
          <a:stretch>
            <a:fillRect/>
          </a:stretch>
        </p:blipFill>
        <p:spPr>
          <a:xfrm>
            <a:off x="0" y="838200"/>
            <a:ext cx="9144000" cy="609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964BA4A7-F08C-8CE6-1E26-71DF9A0D15D7}"/>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Atmospheric Composition</a:t>
            </a:r>
          </a:p>
        </p:txBody>
      </p:sp>
      <p:sp>
        <p:nvSpPr>
          <p:cNvPr id="217094" name="Text Box 6">
            <a:extLst>
              <a:ext uri="{FF2B5EF4-FFF2-40B4-BE49-F238E27FC236}">
                <a16:creationId xmlns:a16="http://schemas.microsoft.com/office/drawing/2014/main" id="{027B5B24-6432-A0BD-F99E-3FBBEAA1CA8D}"/>
              </a:ext>
            </a:extLst>
          </p:cNvPr>
          <p:cNvSpPr txBox="1">
            <a:spLocks noChangeArrowheads="1"/>
          </p:cNvSpPr>
          <p:nvPr/>
        </p:nvSpPr>
        <p:spPr bwMode="auto">
          <a:xfrm>
            <a:off x="381000" y="1041400"/>
            <a:ext cx="86868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SPECTROSCOPY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line position … which gas?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line depth … how much?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line shape … moving?  T?  P?</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WHAT TO LOOK FOR, WHERE TO LOOK</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excitation/de-excitation		typically in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ultraviolet or visible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vibration				typically in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infrared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rotation				typically in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radio</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GO THERE!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(GC)MS = (gas chromatograph) mass spectrograph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Earth, Moon, Venus, Mars, Jupiter, Titan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particularly good for He, Ne,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Ar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3" name="Picture 2" descr="A diagram of different types of gas&#10;&#10;Description automatically generated">
            <a:extLst>
              <a:ext uri="{FF2B5EF4-FFF2-40B4-BE49-F238E27FC236}">
                <a16:creationId xmlns:a16="http://schemas.microsoft.com/office/drawing/2014/main" id="{623F929A-D855-0ABF-61AF-1624554A7DD6}"/>
              </a:ext>
            </a:extLst>
          </p:cNvPr>
          <p:cNvPicPr>
            <a:picLocks noChangeAspect="1"/>
          </p:cNvPicPr>
          <p:nvPr/>
        </p:nvPicPr>
        <p:blipFill>
          <a:blip r:embed="rId3"/>
          <a:stretch>
            <a:fillRect/>
          </a:stretch>
        </p:blipFill>
        <p:spPr>
          <a:xfrm>
            <a:off x="5410200" y="824345"/>
            <a:ext cx="2362200" cy="2551176"/>
          </a:xfrm>
          <a:prstGeom prst="rect">
            <a:avLst/>
          </a:prstGeom>
        </p:spPr>
      </p:pic>
      <p:pic>
        <p:nvPicPr>
          <p:cNvPr id="5" name="Picture 4" descr="A diagram of a chemical reaction&#10;&#10;Description automatically generated with medium confidence">
            <a:extLst>
              <a:ext uri="{FF2B5EF4-FFF2-40B4-BE49-F238E27FC236}">
                <a16:creationId xmlns:a16="http://schemas.microsoft.com/office/drawing/2014/main" id="{CC681BD5-3AED-834D-DA18-9114C4000BCF}"/>
              </a:ext>
            </a:extLst>
          </p:cNvPr>
          <p:cNvPicPr>
            <a:picLocks noChangeAspect="1"/>
          </p:cNvPicPr>
          <p:nvPr/>
        </p:nvPicPr>
        <p:blipFill>
          <a:blip r:embed="rId4"/>
          <a:stretch>
            <a:fillRect/>
          </a:stretch>
        </p:blipFill>
        <p:spPr>
          <a:xfrm>
            <a:off x="7772400" y="824345"/>
            <a:ext cx="722713" cy="25511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7094">
                                            <p:txEl>
                                              <p:pRg st="0" end="0"/>
                                            </p:txEl>
                                          </p:spTgt>
                                        </p:tgtEl>
                                        <p:attrNameLst>
                                          <p:attrName>style.visibility</p:attrName>
                                        </p:attrNameLst>
                                      </p:cBhvr>
                                      <p:to>
                                        <p:strVal val="visible"/>
                                      </p:to>
                                    </p:set>
                                    <p:animEffect transition="in" filter="fade">
                                      <p:cBhvr>
                                        <p:cTn id="7" dur="2000"/>
                                        <p:tgtEl>
                                          <p:spTgt spid="21709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17094">
                                            <p:txEl>
                                              <p:pRg st="2" end="2"/>
                                            </p:txEl>
                                          </p:spTgt>
                                        </p:tgtEl>
                                        <p:attrNameLst>
                                          <p:attrName>style.visibility</p:attrName>
                                        </p:attrNameLst>
                                      </p:cBhvr>
                                      <p:to>
                                        <p:strVal val="visible"/>
                                      </p:to>
                                    </p:set>
                                    <p:animEffect transition="in" filter="fade">
                                      <p:cBhvr>
                                        <p:cTn id="12" dur="2000"/>
                                        <p:tgtEl>
                                          <p:spTgt spid="21709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17094">
                                            <p:txEl>
                                              <p:pRg st="3" end="3"/>
                                            </p:txEl>
                                          </p:spTgt>
                                        </p:tgtEl>
                                        <p:attrNameLst>
                                          <p:attrName>style.visibility</p:attrName>
                                        </p:attrNameLst>
                                      </p:cBhvr>
                                      <p:to>
                                        <p:strVal val="visible"/>
                                      </p:to>
                                    </p:set>
                                    <p:animEffect transition="in" filter="fade">
                                      <p:cBhvr>
                                        <p:cTn id="17" dur="2000"/>
                                        <p:tgtEl>
                                          <p:spTgt spid="217094">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17094">
                                            <p:txEl>
                                              <p:pRg st="4" end="4"/>
                                            </p:txEl>
                                          </p:spTgt>
                                        </p:tgtEl>
                                        <p:attrNameLst>
                                          <p:attrName>style.visibility</p:attrName>
                                        </p:attrNameLst>
                                      </p:cBhvr>
                                      <p:to>
                                        <p:strVal val="visible"/>
                                      </p:to>
                                    </p:set>
                                    <p:animEffect transition="in" filter="fade">
                                      <p:cBhvr>
                                        <p:cTn id="22" dur="2000"/>
                                        <p:tgtEl>
                                          <p:spTgt spid="217094">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17094">
                                            <p:txEl>
                                              <p:pRg st="6" end="6"/>
                                            </p:txEl>
                                          </p:spTgt>
                                        </p:tgtEl>
                                        <p:attrNameLst>
                                          <p:attrName>style.visibility</p:attrName>
                                        </p:attrNameLst>
                                      </p:cBhvr>
                                      <p:to>
                                        <p:strVal val="visible"/>
                                      </p:to>
                                    </p:set>
                                    <p:animEffect transition="in" filter="fade">
                                      <p:cBhvr>
                                        <p:cTn id="27" dur="2000"/>
                                        <p:tgtEl>
                                          <p:spTgt spid="217094">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17094">
                                            <p:txEl>
                                              <p:pRg st="8" end="8"/>
                                            </p:txEl>
                                          </p:spTgt>
                                        </p:tgtEl>
                                        <p:attrNameLst>
                                          <p:attrName>style.visibility</p:attrName>
                                        </p:attrNameLst>
                                      </p:cBhvr>
                                      <p:to>
                                        <p:strVal val="visible"/>
                                      </p:to>
                                    </p:set>
                                    <p:animEffect transition="in" filter="fade">
                                      <p:cBhvr>
                                        <p:cTn id="32" dur="2000"/>
                                        <p:tgtEl>
                                          <p:spTgt spid="217094">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17094">
                                            <p:txEl>
                                              <p:pRg st="9" end="9"/>
                                            </p:txEl>
                                          </p:spTgt>
                                        </p:tgtEl>
                                        <p:attrNameLst>
                                          <p:attrName>style.visibility</p:attrName>
                                        </p:attrNameLst>
                                      </p:cBhvr>
                                      <p:to>
                                        <p:strVal val="visible"/>
                                      </p:to>
                                    </p:set>
                                    <p:animEffect transition="in" filter="fade">
                                      <p:cBhvr>
                                        <p:cTn id="37" dur="2000"/>
                                        <p:tgtEl>
                                          <p:spTgt spid="217094">
                                            <p:txEl>
                                              <p:pRg st="9" end="9"/>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217094">
                                            <p:txEl>
                                              <p:pRg st="10" end="10"/>
                                            </p:txEl>
                                          </p:spTgt>
                                        </p:tgtEl>
                                        <p:attrNameLst>
                                          <p:attrName>style.visibility</p:attrName>
                                        </p:attrNameLst>
                                      </p:cBhvr>
                                      <p:to>
                                        <p:strVal val="visible"/>
                                      </p:to>
                                    </p:set>
                                    <p:animEffect transition="in" filter="fade">
                                      <p:cBhvr>
                                        <p:cTn id="42" dur="2000"/>
                                        <p:tgtEl>
                                          <p:spTgt spid="217094">
                                            <p:txEl>
                                              <p:pRg st="10" end="1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217094">
                                            <p:txEl>
                                              <p:pRg st="12" end="12"/>
                                            </p:txEl>
                                          </p:spTgt>
                                        </p:tgtEl>
                                        <p:attrNameLst>
                                          <p:attrName>style.visibility</p:attrName>
                                        </p:attrNameLst>
                                      </p:cBhvr>
                                      <p:to>
                                        <p:strVal val="visible"/>
                                      </p:to>
                                    </p:set>
                                    <p:animEffect transition="in" filter="fade">
                                      <p:cBhvr>
                                        <p:cTn id="47" dur="2000"/>
                                        <p:tgtEl>
                                          <p:spTgt spid="217094">
                                            <p:txEl>
                                              <p:pRg st="12" end="1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217094">
                                            <p:txEl>
                                              <p:pRg st="14" end="14"/>
                                            </p:txEl>
                                          </p:spTgt>
                                        </p:tgtEl>
                                        <p:attrNameLst>
                                          <p:attrName>style.visibility</p:attrName>
                                        </p:attrNameLst>
                                      </p:cBhvr>
                                      <p:to>
                                        <p:strVal val="visible"/>
                                      </p:to>
                                    </p:set>
                                    <p:animEffect transition="in" filter="fade">
                                      <p:cBhvr>
                                        <p:cTn id="52" dur="2000"/>
                                        <p:tgtEl>
                                          <p:spTgt spid="217094">
                                            <p:txEl>
                                              <p:pRg st="14" end="14"/>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217094">
                                            <p:txEl>
                                              <p:pRg st="15" end="15"/>
                                            </p:txEl>
                                          </p:spTgt>
                                        </p:tgtEl>
                                        <p:attrNameLst>
                                          <p:attrName>style.visibility</p:attrName>
                                        </p:attrNameLst>
                                      </p:cBhvr>
                                      <p:to>
                                        <p:strVal val="visible"/>
                                      </p:to>
                                    </p:set>
                                    <p:animEffect transition="in" filter="fade">
                                      <p:cBhvr>
                                        <p:cTn id="57" dur="2000"/>
                                        <p:tgtEl>
                                          <p:spTgt spid="217094">
                                            <p:txEl>
                                              <p:pRg st="15" end="15"/>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217094">
                                            <p:txEl>
                                              <p:pRg st="16" end="16"/>
                                            </p:txEl>
                                          </p:spTgt>
                                        </p:tgtEl>
                                        <p:attrNameLst>
                                          <p:attrName>style.visibility</p:attrName>
                                        </p:attrNameLst>
                                      </p:cBhvr>
                                      <p:to>
                                        <p:strVal val="visible"/>
                                      </p:to>
                                    </p:set>
                                    <p:animEffect transition="in" filter="fade">
                                      <p:cBhvr>
                                        <p:cTn id="62" dur="2000"/>
                                        <p:tgtEl>
                                          <p:spTgt spid="217094">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ADBECF2A-8192-6AA8-8710-4DBB3EE0EB17}"/>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Terrestrial Compositions</a:t>
            </a:r>
          </a:p>
        </p:txBody>
      </p:sp>
      <p:graphicFrame>
        <p:nvGraphicFramePr>
          <p:cNvPr id="219370" name="Group 234">
            <a:extLst>
              <a:ext uri="{FF2B5EF4-FFF2-40B4-BE49-F238E27FC236}">
                <a16:creationId xmlns:a16="http://schemas.microsoft.com/office/drawing/2014/main" id="{79A91DBE-74DE-B66E-0008-38A80F53BACC}"/>
              </a:ext>
            </a:extLst>
          </p:cNvPr>
          <p:cNvGraphicFramePr>
            <a:graphicFrameLocks noGrp="1"/>
          </p:cNvGraphicFramePr>
          <p:nvPr/>
        </p:nvGraphicFramePr>
        <p:xfrm>
          <a:off x="1981200" y="1397000"/>
          <a:ext cx="5715000" cy="1879600"/>
        </p:xfrm>
        <a:graphic>
          <a:graphicData uri="http://schemas.openxmlformats.org/drawingml/2006/table">
            <a:tbl>
              <a:tblPr/>
              <a:tblGrid>
                <a:gridCol w="1428750">
                  <a:extLst>
                    <a:ext uri="{9D8B030D-6E8A-4147-A177-3AD203B41FA5}">
                      <a16:colId xmlns:a16="http://schemas.microsoft.com/office/drawing/2014/main" val="20000"/>
                    </a:ext>
                  </a:extLst>
                </a:gridCol>
                <a:gridCol w="1428750">
                  <a:extLst>
                    <a:ext uri="{9D8B030D-6E8A-4147-A177-3AD203B41FA5}">
                      <a16:colId xmlns:a16="http://schemas.microsoft.com/office/drawing/2014/main" val="20001"/>
                    </a:ext>
                  </a:extLst>
                </a:gridCol>
                <a:gridCol w="1428750">
                  <a:extLst>
                    <a:ext uri="{9D8B030D-6E8A-4147-A177-3AD203B41FA5}">
                      <a16:colId xmlns:a16="http://schemas.microsoft.com/office/drawing/2014/main" val="20002"/>
                    </a:ext>
                  </a:extLst>
                </a:gridCol>
                <a:gridCol w="1428750">
                  <a:extLst>
                    <a:ext uri="{9D8B030D-6E8A-4147-A177-3AD203B41FA5}">
                      <a16:colId xmlns:a16="http://schemas.microsoft.com/office/drawing/2014/main" val="20003"/>
                    </a:ext>
                  </a:extLst>
                </a:gridCol>
              </a:tblGrid>
              <a:tr h="3771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N</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       78%</a:t>
                      </a:r>
                    </a:p>
                  </a:txBody>
                  <a:tcPr marT="36695" marB="36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CO</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    97%</a:t>
                      </a:r>
                    </a:p>
                  </a:txBody>
                  <a:tcPr marT="36695" marB="36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CO</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 </a:t>
                      </a: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   95%</a:t>
                      </a:r>
                    </a:p>
                  </a:txBody>
                  <a:tcPr marT="36695" marB="36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N</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      95-99%</a:t>
                      </a:r>
                    </a:p>
                  </a:txBody>
                  <a:tcPr marT="36695" marB="36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265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009973"/>
                          </a:solidFill>
                          <a:effectLst/>
                          <a:latin typeface="Times New Roman" charset="0"/>
                          <a:ea typeface="ＭＳ Ｐゴシック" charset="0"/>
                          <a:cs typeface="ＭＳ Ｐゴシック" charset="0"/>
                        </a:rPr>
                        <a:t>O</a:t>
                      </a:r>
                      <a:r>
                        <a:rPr kumimoji="0" lang="en-US" sz="1600" b="1" i="0" u="none" strike="noStrike" cap="none" normalizeH="0" baseline="-25000">
                          <a:ln>
                            <a:noFill/>
                          </a:ln>
                          <a:solidFill>
                            <a:srgbClr val="009973"/>
                          </a:solidFill>
                          <a:effectLst/>
                          <a:latin typeface="Times New Roman" charset="0"/>
                          <a:ea typeface="ＭＳ Ｐゴシック" charset="0"/>
                          <a:cs typeface="ＭＳ Ｐゴシック" charset="0"/>
                        </a:rPr>
                        <a:t>2 </a:t>
                      </a:r>
                      <a:r>
                        <a:rPr kumimoji="0" lang="en-US" sz="1600" b="1" i="0" u="none" strike="noStrike" cap="none" normalizeH="0" baseline="0">
                          <a:ln>
                            <a:noFill/>
                          </a:ln>
                          <a:solidFill>
                            <a:srgbClr val="009973"/>
                          </a:solidFill>
                          <a:effectLst/>
                          <a:latin typeface="Times New Roman" charset="0"/>
                          <a:ea typeface="ＭＳ Ｐゴシック" charset="0"/>
                          <a:cs typeface="ＭＳ Ｐゴシック" charset="0"/>
                        </a:rPr>
                        <a:t>      21%</a:t>
                      </a:r>
                    </a:p>
                  </a:txBody>
                  <a:tcPr marT="36695" marB="36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N</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  </a:t>
                      </a: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        3%</a:t>
                      </a:r>
                    </a:p>
                  </a:txBody>
                  <a:tcPr marT="36695" marB="36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N</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  </a:t>
                      </a: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        3%</a:t>
                      </a:r>
                    </a:p>
                  </a:txBody>
                  <a:tcPr marT="36695" marB="36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00FF"/>
                          </a:solidFill>
                          <a:effectLst/>
                          <a:latin typeface="Times New Roman" charset="0"/>
                          <a:ea typeface="ＭＳ Ｐゴシック" charset="0"/>
                          <a:cs typeface="ＭＳ Ｐゴシック" charset="0"/>
                        </a:rPr>
                        <a:t>CH</a:t>
                      </a:r>
                      <a:r>
                        <a:rPr kumimoji="0" lang="en-US" sz="1600" b="1" i="0" u="none" strike="noStrike" cap="none" normalizeH="0" baseline="-25000" dirty="0">
                          <a:ln>
                            <a:noFill/>
                          </a:ln>
                          <a:solidFill>
                            <a:srgbClr val="FF00FF"/>
                          </a:solidFill>
                          <a:effectLst/>
                          <a:latin typeface="Times New Roman" charset="0"/>
                          <a:ea typeface="ＭＳ Ｐゴシック" charset="0"/>
                          <a:cs typeface="ＭＳ Ｐゴシック" charset="0"/>
                        </a:rPr>
                        <a:t>4</a:t>
                      </a:r>
                      <a:r>
                        <a:rPr kumimoji="0" lang="en-US" sz="1600" b="1" i="0" u="none" strike="noStrike" cap="none" normalizeH="0" baseline="0" dirty="0">
                          <a:ln>
                            <a:noFill/>
                          </a:ln>
                          <a:solidFill>
                            <a:srgbClr val="FF00FF"/>
                          </a:solidFill>
                          <a:effectLst/>
                          <a:latin typeface="Times New Roman" charset="0"/>
                          <a:ea typeface="ＭＳ Ｐゴシック" charset="0"/>
                          <a:cs typeface="ＭＳ Ｐゴシック" charset="0"/>
                        </a:rPr>
                        <a:t>       1-5%</a:t>
                      </a:r>
                    </a:p>
                  </a:txBody>
                  <a:tcPr marT="36695" marB="36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265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0000FF"/>
                          </a:solidFill>
                          <a:effectLst/>
                          <a:latin typeface="Times New Roman" charset="0"/>
                          <a:ea typeface="ＭＳ Ｐゴシック" charset="0"/>
                          <a:cs typeface="ＭＳ Ｐゴシック" charset="0"/>
                        </a:rPr>
                        <a:t>H</a:t>
                      </a:r>
                      <a:r>
                        <a:rPr kumimoji="0" lang="en-US" sz="1600" b="1" i="0" u="none" strike="noStrike" cap="none" normalizeH="0" baseline="-25000">
                          <a:ln>
                            <a:noFill/>
                          </a:ln>
                          <a:solidFill>
                            <a:srgbClr val="0000FF"/>
                          </a:solidFill>
                          <a:effectLst/>
                          <a:latin typeface="Times New Roman" charset="0"/>
                          <a:ea typeface="ＭＳ Ｐゴシック" charset="0"/>
                          <a:cs typeface="ＭＳ Ｐゴシック" charset="0"/>
                        </a:rPr>
                        <a:t>2</a:t>
                      </a:r>
                      <a:r>
                        <a:rPr kumimoji="0" lang="en-US" sz="1600" b="1" i="0" u="none" strike="noStrike" cap="none" normalizeH="0" baseline="0">
                          <a:ln>
                            <a:noFill/>
                          </a:ln>
                          <a:solidFill>
                            <a:srgbClr val="0000FF"/>
                          </a:solidFill>
                          <a:effectLst/>
                          <a:latin typeface="Times New Roman" charset="0"/>
                          <a:ea typeface="ＭＳ Ｐゴシック" charset="0"/>
                          <a:cs typeface="ＭＳ Ｐゴシック" charset="0"/>
                        </a:rPr>
                        <a:t>O  &lt; 3%</a:t>
                      </a:r>
                    </a:p>
                  </a:txBody>
                  <a:tcPr marT="36695" marB="36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36695" marB="36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Ar         2%</a:t>
                      </a:r>
                    </a:p>
                  </a:txBody>
                  <a:tcPr marT="36695" marB="36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36695" marB="36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71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Ar        1% </a:t>
                      </a:r>
                    </a:p>
                  </a:txBody>
                  <a:tcPr marT="36695" marB="36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36695" marB="36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36695" marB="36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36695" marB="36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97309" name="Text Box 105">
            <a:extLst>
              <a:ext uri="{FF2B5EF4-FFF2-40B4-BE49-F238E27FC236}">
                <a16:creationId xmlns:a16="http://schemas.microsoft.com/office/drawing/2014/main" id="{C7482F73-7D12-4C87-C7AD-41F39CAA679B}"/>
              </a:ext>
            </a:extLst>
          </p:cNvPr>
          <p:cNvSpPr txBox="1">
            <a:spLocks noChangeArrowheads="1"/>
          </p:cNvSpPr>
          <p:nvPr/>
        </p:nvSpPr>
        <p:spPr bwMode="auto">
          <a:xfrm>
            <a:off x="417513" y="1920875"/>
            <a:ext cx="11064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least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a:t>
            </a:r>
          </a:p>
        </p:txBody>
      </p:sp>
      <p:graphicFrame>
        <p:nvGraphicFramePr>
          <p:cNvPr id="219388" name="Group 252">
            <a:extLst>
              <a:ext uri="{FF2B5EF4-FFF2-40B4-BE49-F238E27FC236}">
                <a16:creationId xmlns:a16="http://schemas.microsoft.com/office/drawing/2014/main" id="{D7F0B604-5EA0-E3C0-8F3F-1EF2451B312C}"/>
              </a:ext>
            </a:extLst>
          </p:cNvPr>
          <p:cNvGraphicFramePr>
            <a:graphicFrameLocks noGrp="1"/>
          </p:cNvGraphicFramePr>
          <p:nvPr/>
        </p:nvGraphicFramePr>
        <p:xfrm>
          <a:off x="1981200" y="3616325"/>
          <a:ext cx="5715000" cy="2936876"/>
        </p:xfrm>
        <a:graphic>
          <a:graphicData uri="http://schemas.openxmlformats.org/drawingml/2006/table">
            <a:tbl>
              <a:tblPr/>
              <a:tblGrid>
                <a:gridCol w="1428750">
                  <a:extLst>
                    <a:ext uri="{9D8B030D-6E8A-4147-A177-3AD203B41FA5}">
                      <a16:colId xmlns:a16="http://schemas.microsoft.com/office/drawing/2014/main" val="20000"/>
                    </a:ext>
                  </a:extLst>
                </a:gridCol>
                <a:gridCol w="1428750">
                  <a:extLst>
                    <a:ext uri="{9D8B030D-6E8A-4147-A177-3AD203B41FA5}">
                      <a16:colId xmlns:a16="http://schemas.microsoft.com/office/drawing/2014/main" val="20001"/>
                    </a:ext>
                  </a:extLst>
                </a:gridCol>
                <a:gridCol w="1428750">
                  <a:extLst>
                    <a:ext uri="{9D8B030D-6E8A-4147-A177-3AD203B41FA5}">
                      <a16:colId xmlns:a16="http://schemas.microsoft.com/office/drawing/2014/main" val="20002"/>
                    </a:ext>
                  </a:extLst>
                </a:gridCol>
                <a:gridCol w="1428750">
                  <a:extLst>
                    <a:ext uri="{9D8B030D-6E8A-4147-A177-3AD203B41FA5}">
                      <a16:colId xmlns:a16="http://schemas.microsoft.com/office/drawing/2014/main" val="20003"/>
                    </a:ext>
                  </a:extLst>
                </a:gridCol>
              </a:tblGrid>
              <a:tr h="419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FF0000"/>
                          </a:solidFill>
                          <a:effectLst/>
                          <a:latin typeface="Times New Roman" charset="0"/>
                          <a:ea typeface="ＭＳ Ｐゴシック" charset="0"/>
                          <a:cs typeface="ＭＳ Ｐゴシック" charset="0"/>
                        </a:rPr>
                        <a:t>CO</a:t>
                      </a:r>
                      <a:r>
                        <a:rPr kumimoji="0" lang="en-US" sz="2000" b="0" i="0" u="none" strike="noStrike" cap="none" normalizeH="0" baseline="-25000" dirty="0">
                          <a:ln>
                            <a:noFill/>
                          </a:ln>
                          <a:solidFill>
                            <a:srgbClr val="FF0000"/>
                          </a:solidFill>
                          <a:effectLst/>
                          <a:latin typeface="Times New Roman" charset="0"/>
                          <a:ea typeface="ＭＳ Ｐゴシック" charset="0"/>
                          <a:cs typeface="ＭＳ Ｐゴシック" charset="0"/>
                        </a:rPr>
                        <a:t>2 </a:t>
                      </a:r>
                      <a:r>
                        <a:rPr kumimoji="0" lang="en-US" sz="2000" b="0" i="0" u="none" strike="noStrike" cap="none" normalizeH="0" baseline="0" dirty="0">
                          <a:ln>
                            <a:noFill/>
                          </a:ln>
                          <a:solidFill>
                            <a:srgbClr val="FF0000"/>
                          </a:solidFill>
                          <a:effectLst/>
                          <a:latin typeface="Times New Roman" charset="0"/>
                          <a:ea typeface="ＭＳ Ｐゴシック" charset="0"/>
                          <a:cs typeface="ＭＳ Ｐゴシック" charset="0"/>
                        </a:rPr>
                        <a:t>   421+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0000"/>
                          </a:solidFill>
                          <a:effectLst/>
                          <a:latin typeface="Times New Roman" charset="0"/>
                          <a:ea typeface="ＭＳ Ｐゴシック" charset="0"/>
                          <a:cs typeface="ＭＳ Ｐゴシック" charset="0"/>
                        </a:rPr>
                        <a:t>SO</a:t>
                      </a:r>
                      <a:r>
                        <a:rPr kumimoji="0" lang="en-US" sz="2000" b="0" i="0" u="none" strike="noStrike" cap="none" normalizeH="0" baseline="-25000">
                          <a:ln>
                            <a:noFill/>
                          </a:ln>
                          <a:solidFill>
                            <a:srgbClr val="FF0000"/>
                          </a:solidFill>
                          <a:effectLst/>
                          <a:latin typeface="Times New Roman" charset="0"/>
                          <a:ea typeface="ＭＳ Ｐゴシック" charset="0"/>
                          <a:cs typeface="ＭＳ Ｐゴシック" charset="0"/>
                        </a:rPr>
                        <a:t>2</a:t>
                      </a:r>
                      <a:r>
                        <a:rPr kumimoji="0" lang="en-US" sz="2000" b="0" i="0" u="none" strike="noStrike" cap="none" normalizeH="0" baseline="0">
                          <a:ln>
                            <a:noFill/>
                          </a:ln>
                          <a:solidFill>
                            <a:srgbClr val="FF0000"/>
                          </a:solidFill>
                          <a:effectLst/>
                          <a:latin typeface="Times New Roman" charset="0"/>
                          <a:ea typeface="ＭＳ Ｐゴシック" charset="0"/>
                          <a:cs typeface="ＭＳ Ｐゴシック" charset="0"/>
                        </a:rPr>
                        <a:t>       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9973"/>
                          </a:solidFill>
                          <a:effectLst/>
                          <a:latin typeface="Times New Roman" charset="0"/>
                          <a:ea typeface="ＭＳ Ｐゴシック" charset="0"/>
                          <a:cs typeface="ＭＳ Ｐゴシック" charset="0"/>
                        </a:rPr>
                        <a:t>O</a:t>
                      </a:r>
                      <a:r>
                        <a:rPr kumimoji="0" lang="en-US" sz="2000" b="0" i="0" u="none" strike="noStrike" cap="none" normalizeH="0" baseline="-25000">
                          <a:ln>
                            <a:noFill/>
                          </a:ln>
                          <a:solidFill>
                            <a:srgbClr val="009973"/>
                          </a:solidFill>
                          <a:effectLst/>
                          <a:latin typeface="Times New Roman" charset="0"/>
                          <a:ea typeface="ＭＳ Ｐゴシック" charset="0"/>
                          <a:cs typeface="ＭＳ Ｐゴシック" charset="0"/>
                        </a:rPr>
                        <a:t>2</a:t>
                      </a:r>
                      <a:r>
                        <a:rPr kumimoji="0" lang="en-US" sz="2000" b="0" i="0" u="none" strike="noStrike" cap="none" normalizeH="0" baseline="0">
                          <a:ln>
                            <a:noFill/>
                          </a:ln>
                          <a:solidFill>
                            <a:srgbClr val="009973"/>
                          </a:solidFill>
                          <a:effectLst/>
                          <a:latin typeface="Times New Roman" charset="0"/>
                          <a:ea typeface="ＭＳ Ｐゴシック" charset="0"/>
                          <a:cs typeface="ＭＳ Ｐゴシック" charset="0"/>
                        </a:rPr>
                        <a:t>       1300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H</a:t>
                      </a:r>
                      <a:r>
                        <a:rPr kumimoji="0" lang="en-US" sz="2000" b="0" i="0" u="none" strike="noStrike" cap="none" normalizeH="0" baseline="-25000">
                          <a:ln>
                            <a:noFill/>
                          </a:ln>
                          <a:solidFill>
                            <a:schemeClr val="tx1"/>
                          </a:solidFill>
                          <a:effectLst/>
                          <a:latin typeface="Times New Roman" charset="0"/>
                          <a:ea typeface="ＭＳ Ｐゴシック" charset="0"/>
                          <a:cs typeface="ＭＳ Ｐゴシック" charset="0"/>
                        </a:rPr>
                        <a:t>2 </a:t>
                      </a: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      4000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0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Ne         18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0000"/>
                          </a:solidFill>
                          <a:effectLst/>
                          <a:latin typeface="Times New Roman" charset="0"/>
                          <a:ea typeface="ＭＳ Ｐゴシック" charset="0"/>
                          <a:cs typeface="ＭＳ Ｐゴシック" charset="0"/>
                        </a:rPr>
                        <a:t>Ar           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0000"/>
                          </a:solidFill>
                          <a:effectLst/>
                          <a:latin typeface="Times New Roman" charset="0"/>
                          <a:ea typeface="ＭＳ Ｐゴシック" charset="0"/>
                          <a:cs typeface="ＭＳ Ｐゴシック" charset="0"/>
                        </a:rPr>
                        <a:t>CO        700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00FF"/>
                          </a:solidFill>
                          <a:effectLst/>
                          <a:latin typeface="Times New Roman" charset="0"/>
                          <a:ea typeface="ＭＳ Ｐゴシック" charset="0"/>
                          <a:cs typeface="ＭＳ Ｐゴシック" charset="0"/>
                        </a:rPr>
                        <a:t>C</a:t>
                      </a:r>
                      <a:r>
                        <a:rPr kumimoji="0" lang="en-US" sz="2000" b="0" i="0" u="none" strike="noStrike" cap="none" normalizeH="0" baseline="-25000">
                          <a:ln>
                            <a:noFill/>
                          </a:ln>
                          <a:solidFill>
                            <a:srgbClr val="FF00FF"/>
                          </a:solidFill>
                          <a:effectLst/>
                          <a:latin typeface="Times New Roman" charset="0"/>
                          <a:ea typeface="ＭＳ Ｐゴシック" charset="0"/>
                          <a:cs typeface="ＭＳ Ｐゴシック" charset="0"/>
                        </a:rPr>
                        <a:t>2</a:t>
                      </a:r>
                      <a:r>
                        <a:rPr kumimoji="0" lang="en-US" sz="2000" b="0" i="0" u="none" strike="noStrike" cap="none" normalizeH="0" baseline="0">
                          <a:ln>
                            <a:noFill/>
                          </a:ln>
                          <a:solidFill>
                            <a:srgbClr val="FF00FF"/>
                          </a:solidFill>
                          <a:effectLst/>
                          <a:latin typeface="Times New Roman" charset="0"/>
                          <a:ea typeface="ＭＳ Ｐゴシック" charset="0"/>
                          <a:cs typeface="ＭＳ Ｐゴシック" charset="0"/>
                        </a:rPr>
                        <a:t>H</a:t>
                      </a:r>
                      <a:r>
                        <a:rPr kumimoji="0" lang="en-US" sz="2000" b="0" i="0" u="none" strike="noStrike" cap="none" normalizeH="0" baseline="-25000">
                          <a:ln>
                            <a:noFill/>
                          </a:ln>
                          <a:solidFill>
                            <a:srgbClr val="FF00FF"/>
                          </a:solidFill>
                          <a:effectLst/>
                          <a:latin typeface="Times New Roman" charset="0"/>
                          <a:ea typeface="ＭＳ Ｐゴシック" charset="0"/>
                          <a:cs typeface="ＭＳ Ｐゴシック" charset="0"/>
                        </a:rPr>
                        <a:t>2</a:t>
                      </a:r>
                      <a:r>
                        <a:rPr kumimoji="0" lang="en-US" sz="2000" b="0" i="0" u="none" strike="noStrike" cap="none" normalizeH="0" baseline="0">
                          <a:ln>
                            <a:noFill/>
                          </a:ln>
                          <a:solidFill>
                            <a:srgbClr val="FF00FF"/>
                          </a:solidFill>
                          <a:effectLst/>
                          <a:latin typeface="Times New Roman" charset="0"/>
                          <a:ea typeface="ＭＳ Ｐゴシック" charset="0"/>
                          <a:cs typeface="ＭＳ Ｐゴシック" charset="0"/>
                        </a:rPr>
                        <a:t>     189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9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9973"/>
                          </a:solidFill>
                          <a:effectLst/>
                          <a:latin typeface="Times New Roman" charset="0"/>
                          <a:ea typeface="ＭＳ Ｐゴシック" charset="0"/>
                          <a:cs typeface="ＭＳ Ｐゴシック" charset="0"/>
                        </a:rPr>
                        <a:t>O</a:t>
                      </a:r>
                      <a:r>
                        <a:rPr kumimoji="0" lang="en-US" sz="2000" b="0" i="0" u="none" strike="noStrike" cap="none" normalizeH="0" baseline="-25000">
                          <a:ln>
                            <a:noFill/>
                          </a:ln>
                          <a:solidFill>
                            <a:srgbClr val="009973"/>
                          </a:solidFill>
                          <a:effectLst/>
                          <a:latin typeface="Times New Roman" charset="0"/>
                          <a:ea typeface="ＭＳ Ｐゴシック" charset="0"/>
                          <a:cs typeface="ＭＳ Ｐゴシック" charset="0"/>
                        </a:rPr>
                        <a:t>3  </a:t>
                      </a:r>
                      <a:r>
                        <a:rPr kumimoji="0" lang="en-US" sz="2000" b="0" i="0" u="none" strike="noStrike" cap="none" normalizeH="0" baseline="0">
                          <a:ln>
                            <a:noFill/>
                          </a:ln>
                          <a:solidFill>
                            <a:srgbClr val="009973"/>
                          </a:solidFill>
                          <a:effectLst/>
                          <a:latin typeface="Times New Roman" charset="0"/>
                          <a:ea typeface="ＭＳ Ｐゴシック" charset="0"/>
                          <a:cs typeface="ＭＳ Ｐゴシック" charset="0"/>
                        </a:rPr>
                        <a:t>        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00FF"/>
                          </a:solidFill>
                          <a:effectLst/>
                          <a:latin typeface="Times New Roman" charset="0"/>
                          <a:ea typeface="ＭＳ Ｐゴシック" charset="0"/>
                          <a:cs typeface="ＭＳ Ｐゴシック" charset="0"/>
                        </a:rPr>
                        <a:t>H</a:t>
                      </a:r>
                      <a:r>
                        <a:rPr kumimoji="0" lang="en-US" sz="2000" b="0" i="0" u="none" strike="noStrike" cap="none" normalizeH="0" baseline="-25000">
                          <a:ln>
                            <a:noFill/>
                          </a:ln>
                          <a:solidFill>
                            <a:srgbClr val="0000FF"/>
                          </a:solidFill>
                          <a:effectLst/>
                          <a:latin typeface="Times New Roman" charset="0"/>
                          <a:ea typeface="ＭＳ Ｐゴシック" charset="0"/>
                          <a:cs typeface="ＭＳ Ｐゴシック" charset="0"/>
                        </a:rPr>
                        <a:t>2</a:t>
                      </a:r>
                      <a:r>
                        <a:rPr kumimoji="0" lang="en-US" sz="2000" b="0" i="0" u="none" strike="noStrike" cap="none" normalizeH="0" baseline="0">
                          <a:ln>
                            <a:noFill/>
                          </a:ln>
                          <a:solidFill>
                            <a:srgbClr val="0000FF"/>
                          </a:solidFill>
                          <a:effectLst/>
                          <a:latin typeface="Times New Roman" charset="0"/>
                          <a:ea typeface="ＭＳ Ｐゴシック" charset="0"/>
                          <a:cs typeface="ＭＳ Ｐゴシック" charset="0"/>
                        </a:rPr>
                        <a:t>O        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00FF"/>
                          </a:solidFill>
                          <a:effectLst/>
                          <a:latin typeface="Times New Roman" charset="0"/>
                          <a:ea typeface="ＭＳ Ｐゴシック" charset="0"/>
                          <a:cs typeface="ＭＳ Ｐゴシック" charset="0"/>
                        </a:rPr>
                        <a:t>H</a:t>
                      </a:r>
                      <a:r>
                        <a:rPr kumimoji="0" lang="en-US" sz="2000" b="0" i="0" u="none" strike="noStrike" cap="none" normalizeH="0" baseline="-25000">
                          <a:ln>
                            <a:noFill/>
                          </a:ln>
                          <a:solidFill>
                            <a:srgbClr val="0000FF"/>
                          </a:solidFill>
                          <a:effectLst/>
                          <a:latin typeface="Times New Roman" charset="0"/>
                          <a:ea typeface="ＭＳ Ｐゴシック" charset="0"/>
                          <a:cs typeface="ＭＳ Ｐゴシック" charset="0"/>
                        </a:rPr>
                        <a:t>2</a:t>
                      </a:r>
                      <a:r>
                        <a:rPr kumimoji="0" lang="en-US" sz="2000" b="0" i="0" u="none" strike="noStrike" cap="none" normalizeH="0" baseline="0">
                          <a:ln>
                            <a:noFill/>
                          </a:ln>
                          <a:solidFill>
                            <a:srgbClr val="0000FF"/>
                          </a:solidFill>
                          <a:effectLst/>
                          <a:latin typeface="Times New Roman" charset="0"/>
                          <a:ea typeface="ＭＳ Ｐゴシック" charset="0"/>
                          <a:cs typeface="ＭＳ Ｐゴシック" charset="0"/>
                        </a:rPr>
                        <a:t>O   &lt; 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00FF"/>
                          </a:solidFill>
                          <a:effectLst/>
                          <a:latin typeface="Times New Roman" charset="0"/>
                          <a:ea typeface="ＭＳ Ｐゴシック" charset="0"/>
                          <a:cs typeface="ＭＳ Ｐゴシック" charset="0"/>
                        </a:rPr>
                        <a:t>C</a:t>
                      </a:r>
                      <a:r>
                        <a:rPr kumimoji="0" lang="en-US" sz="2000" b="0" i="0" u="none" strike="noStrike" cap="none" normalizeH="0" baseline="-25000">
                          <a:ln>
                            <a:noFill/>
                          </a:ln>
                          <a:solidFill>
                            <a:srgbClr val="FF00FF"/>
                          </a:solidFill>
                          <a:effectLst/>
                          <a:latin typeface="Times New Roman" charset="0"/>
                          <a:ea typeface="ＭＳ Ｐゴシック" charset="0"/>
                          <a:cs typeface="ＭＳ Ｐゴシック" charset="0"/>
                        </a:rPr>
                        <a:t>2</a:t>
                      </a:r>
                      <a:r>
                        <a:rPr kumimoji="0" lang="en-US" sz="2000" b="0" i="0" u="none" strike="noStrike" cap="none" normalizeH="0" baseline="0">
                          <a:ln>
                            <a:noFill/>
                          </a:ln>
                          <a:solidFill>
                            <a:srgbClr val="FF00FF"/>
                          </a:solidFill>
                          <a:effectLst/>
                          <a:latin typeface="Times New Roman" charset="0"/>
                          <a:ea typeface="ＭＳ Ｐゴシック" charset="0"/>
                          <a:cs typeface="ＭＳ Ｐゴシック" charset="0"/>
                        </a:rPr>
                        <a:t>H</a:t>
                      </a:r>
                      <a:r>
                        <a:rPr kumimoji="0" lang="en-US" sz="2000" b="0" i="0" u="none" strike="noStrike" cap="none" normalizeH="0" baseline="-25000">
                          <a:ln>
                            <a:noFill/>
                          </a:ln>
                          <a:solidFill>
                            <a:srgbClr val="FF00FF"/>
                          </a:solidFill>
                          <a:effectLst/>
                          <a:latin typeface="Times New Roman" charset="0"/>
                          <a:ea typeface="ＭＳ Ｐゴシック" charset="0"/>
                          <a:cs typeface="ＭＳ Ｐゴシック" charset="0"/>
                        </a:rPr>
                        <a:t>6</a:t>
                      </a:r>
                      <a:r>
                        <a:rPr kumimoji="0" lang="en-US" sz="2000" b="0" i="0" u="none" strike="noStrike" cap="none" normalizeH="0" baseline="0">
                          <a:ln>
                            <a:noFill/>
                          </a:ln>
                          <a:solidFill>
                            <a:srgbClr val="FF00FF"/>
                          </a:solidFill>
                          <a:effectLst/>
                          <a:latin typeface="Times New Roman" charset="0"/>
                          <a:ea typeface="ＭＳ Ｐゴシック" charset="0"/>
                          <a:cs typeface="ＭＳ Ｐゴシック" charset="0"/>
                        </a:rPr>
                        <a:t>     121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9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He           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CO          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H</a:t>
                      </a:r>
                      <a:r>
                        <a:rPr kumimoji="0" lang="en-US" sz="2000" b="0" i="0" u="none" strike="noStrike" cap="none" normalizeH="0" baseline="-25000">
                          <a:ln>
                            <a:noFill/>
                          </a:ln>
                          <a:solidFill>
                            <a:schemeClr val="tx1"/>
                          </a:solidFill>
                          <a:effectLst/>
                          <a:latin typeface="Times New Roman" charset="0"/>
                          <a:ea typeface="ＭＳ Ｐゴシック" charset="0"/>
                          <a:cs typeface="ＭＳ Ｐゴシック" charset="0"/>
                        </a:rPr>
                        <a:t>2 </a:t>
                      </a: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          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CO         45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9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CH</a:t>
                      </a:r>
                      <a:r>
                        <a:rPr kumimoji="0" lang="en-US" sz="2000" b="0" i="0" u="none" strike="noStrike" cap="none" normalizeH="0" baseline="-25000" dirty="0">
                          <a:ln>
                            <a:noFill/>
                          </a:ln>
                          <a:solidFill>
                            <a:schemeClr val="tx1"/>
                          </a:solidFill>
                          <a:effectLst/>
                          <a:latin typeface="Times New Roman" charset="0"/>
                          <a:ea typeface="ＭＳ Ｐゴシック" charset="0"/>
                          <a:cs typeface="ＭＳ Ｐゴシック" charset="0"/>
                        </a:rPr>
                        <a:t>4</a:t>
                      </a: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         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He          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NO           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00FF"/>
                          </a:solidFill>
                          <a:effectLst/>
                          <a:latin typeface="Times New Roman" charset="0"/>
                          <a:ea typeface="ＭＳ Ｐゴシック" charset="0"/>
                          <a:cs typeface="ＭＳ Ｐゴシック" charset="0"/>
                        </a:rPr>
                        <a:t>C</a:t>
                      </a:r>
                      <a:r>
                        <a:rPr kumimoji="0" lang="en-US" sz="2000" b="0" i="0" u="none" strike="noStrike" cap="none" normalizeH="0" baseline="-25000">
                          <a:ln>
                            <a:noFill/>
                          </a:ln>
                          <a:solidFill>
                            <a:srgbClr val="FF00FF"/>
                          </a:solidFill>
                          <a:effectLst/>
                          <a:latin typeface="Times New Roman" charset="0"/>
                          <a:ea typeface="ＭＳ Ｐゴシック" charset="0"/>
                          <a:cs typeface="ＭＳ Ｐゴシック" charset="0"/>
                        </a:rPr>
                        <a:t>2</a:t>
                      </a:r>
                      <a:r>
                        <a:rPr kumimoji="0" lang="en-US" sz="2000" b="0" i="0" u="none" strike="noStrike" cap="none" normalizeH="0" baseline="0">
                          <a:ln>
                            <a:noFill/>
                          </a:ln>
                          <a:solidFill>
                            <a:srgbClr val="FF00FF"/>
                          </a:solidFill>
                          <a:effectLst/>
                          <a:latin typeface="Times New Roman" charset="0"/>
                          <a:ea typeface="ＭＳ Ｐゴシック" charset="0"/>
                          <a:cs typeface="ＭＳ Ｐゴシック" charset="0"/>
                        </a:rPr>
                        <a:t>H</a:t>
                      </a:r>
                      <a:r>
                        <a:rPr kumimoji="0" lang="en-US" sz="2000" b="0" i="0" u="none" strike="noStrike" cap="none" normalizeH="0" baseline="-25000">
                          <a:ln>
                            <a:noFill/>
                          </a:ln>
                          <a:solidFill>
                            <a:srgbClr val="FF00FF"/>
                          </a:solidFill>
                          <a:effectLst/>
                          <a:latin typeface="Times New Roman" charset="0"/>
                          <a:ea typeface="ＭＳ Ｐゴシック" charset="0"/>
                          <a:cs typeface="ＭＳ Ｐゴシック" charset="0"/>
                        </a:rPr>
                        <a:t>4 </a:t>
                      </a:r>
                      <a:r>
                        <a:rPr kumimoji="0" lang="en-US" sz="2000" b="0" i="0" u="none" strike="noStrike" cap="none" normalizeH="0" baseline="0">
                          <a:ln>
                            <a:noFill/>
                          </a:ln>
                          <a:solidFill>
                            <a:srgbClr val="FF00FF"/>
                          </a:solidFill>
                          <a:effectLst/>
                          <a:latin typeface="Times New Roman" charset="0"/>
                          <a:ea typeface="ＭＳ Ｐゴシック" charset="0"/>
                          <a:cs typeface="ＭＳ Ｐゴシック" charset="0"/>
                        </a:rPr>
                        <a:t>      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0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Kr            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9973"/>
                          </a:solidFill>
                          <a:effectLst/>
                          <a:latin typeface="Times New Roman" charset="0"/>
                          <a:ea typeface="ＭＳ Ｐゴシック" charset="0"/>
                          <a:cs typeface="ＭＳ Ｐゴシック" charset="0"/>
                        </a:rPr>
                        <a:t>O</a:t>
                      </a:r>
                      <a:r>
                        <a:rPr kumimoji="0" lang="en-US" sz="2000" b="0" i="0" u="none" strike="noStrike" cap="none" normalizeH="0" baseline="-25000">
                          <a:ln>
                            <a:noFill/>
                          </a:ln>
                          <a:solidFill>
                            <a:srgbClr val="009973"/>
                          </a:solidFill>
                          <a:effectLst/>
                          <a:latin typeface="Times New Roman" charset="0"/>
                          <a:ea typeface="ＭＳ Ｐゴシック" charset="0"/>
                          <a:cs typeface="ＭＳ Ｐゴシック" charset="0"/>
                        </a:rPr>
                        <a:t>2</a:t>
                      </a:r>
                      <a:r>
                        <a:rPr kumimoji="0" lang="en-US" sz="2000" b="0" i="0" u="none" strike="noStrike" cap="none" normalizeH="0" baseline="0">
                          <a:ln>
                            <a:noFill/>
                          </a:ln>
                          <a:solidFill>
                            <a:srgbClr val="009973"/>
                          </a:solidFill>
                          <a:effectLst/>
                          <a:latin typeface="Times New Roman" charset="0"/>
                          <a:ea typeface="ＭＳ Ｐゴシック" charset="0"/>
                          <a:cs typeface="ＭＳ Ｐゴシック" charset="0"/>
                        </a:rPr>
                        <a:t>           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Ne            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Ar           28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9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Ne            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FF00FF"/>
                          </a:solidFill>
                          <a:effectLst/>
                          <a:latin typeface="Times New Roman" charset="0"/>
                          <a:ea typeface="ＭＳ Ｐゴシック" charset="0"/>
                          <a:cs typeface="ＭＳ Ｐゴシック" charset="0"/>
                        </a:rPr>
                        <a:t>C</a:t>
                      </a:r>
                      <a:r>
                        <a:rPr kumimoji="0" lang="en-US" sz="2000" b="0" i="0" u="none" strike="noStrike" cap="none" normalizeH="0" baseline="-25000" dirty="0">
                          <a:ln>
                            <a:noFill/>
                          </a:ln>
                          <a:solidFill>
                            <a:srgbClr val="FF00FF"/>
                          </a:solidFill>
                          <a:effectLst/>
                          <a:latin typeface="Times New Roman" charset="0"/>
                          <a:ea typeface="ＭＳ Ｐゴシック" charset="0"/>
                          <a:cs typeface="ＭＳ Ｐゴシック" charset="0"/>
                        </a:rPr>
                        <a:t>3</a:t>
                      </a:r>
                      <a:r>
                        <a:rPr kumimoji="0" lang="en-US" sz="2000" b="0" i="0" u="none" strike="noStrike" cap="none" normalizeH="0" baseline="0" dirty="0">
                          <a:ln>
                            <a:noFill/>
                          </a:ln>
                          <a:solidFill>
                            <a:srgbClr val="FF00FF"/>
                          </a:solidFill>
                          <a:effectLst/>
                          <a:latin typeface="Times New Roman" charset="0"/>
                          <a:ea typeface="ＭＳ Ｐゴシック" charset="0"/>
                          <a:cs typeface="ＭＳ Ｐゴシック" charset="0"/>
                        </a:rPr>
                        <a:t>H</a:t>
                      </a:r>
                      <a:r>
                        <a:rPr kumimoji="0" lang="en-US" sz="2000" b="0" i="0" u="none" strike="noStrike" cap="none" normalizeH="0" baseline="-25000" dirty="0">
                          <a:ln>
                            <a:noFill/>
                          </a:ln>
                          <a:solidFill>
                            <a:srgbClr val="FF00FF"/>
                          </a:solidFill>
                          <a:effectLst/>
                          <a:latin typeface="Times New Roman" charset="0"/>
                          <a:ea typeface="ＭＳ Ｐゴシック" charset="0"/>
                          <a:cs typeface="ＭＳ Ｐゴシック" charset="0"/>
                        </a:rPr>
                        <a:t>4</a:t>
                      </a:r>
                      <a:r>
                        <a:rPr kumimoji="0" lang="en-US" sz="2000" b="0" i="0" u="none" strike="noStrike" cap="none" normalizeH="0" baseline="0" dirty="0">
                          <a:ln>
                            <a:noFill/>
                          </a:ln>
                          <a:solidFill>
                            <a:srgbClr val="FF00FF"/>
                          </a:solidFill>
                          <a:effectLst/>
                          <a:latin typeface="Times New Roman" charset="0"/>
                          <a:ea typeface="ＭＳ Ｐゴシック" charset="0"/>
                          <a:cs typeface="ＭＳ Ｐゴシック" charset="0"/>
                        </a:rPr>
                        <a:t>         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19303" name="Text Box 167">
            <a:extLst>
              <a:ext uri="{FF2B5EF4-FFF2-40B4-BE49-F238E27FC236}">
                <a16:creationId xmlns:a16="http://schemas.microsoft.com/office/drawing/2014/main" id="{CA507104-DC5C-D807-7AE8-D3146CBE8C2A}"/>
              </a:ext>
            </a:extLst>
          </p:cNvPr>
          <p:cNvSpPr txBox="1">
            <a:spLocks noChangeArrowheads="1"/>
          </p:cNvSpPr>
          <p:nvPr/>
        </p:nvSpPr>
        <p:spPr bwMode="auto">
          <a:xfrm>
            <a:off x="593725" y="4495800"/>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ppm</a:t>
            </a:r>
          </a:p>
        </p:txBody>
      </p:sp>
      <p:sp>
        <p:nvSpPr>
          <p:cNvPr id="97353" name="Text Box 168">
            <a:extLst>
              <a:ext uri="{FF2B5EF4-FFF2-40B4-BE49-F238E27FC236}">
                <a16:creationId xmlns:a16="http://schemas.microsoft.com/office/drawing/2014/main" id="{D7F4B248-2E4A-9A49-2B15-A412BB209A51}"/>
              </a:ext>
            </a:extLst>
          </p:cNvPr>
          <p:cNvSpPr txBox="1">
            <a:spLocks noChangeArrowheads="1"/>
          </p:cNvSpPr>
          <p:nvPr/>
        </p:nvSpPr>
        <p:spPr bwMode="auto">
          <a:xfrm>
            <a:off x="2149475" y="762000"/>
            <a:ext cx="5221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Earth        Venus          Mars         Titan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9303"/>
                                        </p:tgtEl>
                                        <p:attrNameLst>
                                          <p:attrName>style.visibility</p:attrName>
                                        </p:attrNameLst>
                                      </p:cBhvr>
                                      <p:to>
                                        <p:strVal val="visible"/>
                                      </p:to>
                                    </p:set>
                                    <p:animEffect transition="in" filter="fade">
                                      <p:cBhvr>
                                        <p:cTn id="7" dur="2000"/>
                                        <p:tgtEl>
                                          <p:spTgt spid="2193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9388"/>
                                        </p:tgtEl>
                                        <p:attrNameLst>
                                          <p:attrName>style.visibility</p:attrName>
                                        </p:attrNameLst>
                                      </p:cBhvr>
                                      <p:to>
                                        <p:strVal val="visible"/>
                                      </p:to>
                                    </p:set>
                                    <p:animEffect transition="in" filter="fade">
                                      <p:cBhvr>
                                        <p:cTn id="12" dur="2000"/>
                                        <p:tgtEl>
                                          <p:spTgt spid="219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30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1D13186B-BCF4-4C81-35F4-B6F69FCA4500}"/>
              </a:ext>
            </a:extLst>
          </p:cNvPr>
          <p:cNvSpPr>
            <a:spLocks noGrp="1" noChangeArrowheads="1"/>
          </p:cNvSpPr>
          <p:nvPr>
            <p:ph type="title"/>
          </p:nvPr>
        </p:nvSpPr>
        <p:spPr>
          <a:xfrm>
            <a:off x="685800" y="0"/>
            <a:ext cx="7772400" cy="838200"/>
          </a:xfrm>
        </p:spPr>
        <p:txBody>
          <a:bodyPr/>
          <a:lstStyle/>
          <a:p>
            <a:pPr eaLnBrk="1" hangingPunct="1"/>
            <a:r>
              <a:rPr lang="en-US" altLang="en-US" b="1">
                <a:solidFill>
                  <a:srgbClr val="00B050"/>
                </a:solidFill>
                <a:ea typeface="ＭＳ Ｐゴシック" panose="020B0600070205080204" pitchFamily="34" charset="-128"/>
              </a:rPr>
              <a:t>SSE!</a:t>
            </a:r>
          </a:p>
        </p:txBody>
      </p:sp>
      <p:sp>
        <p:nvSpPr>
          <p:cNvPr id="206852" name="Text Box 4">
            <a:extLst>
              <a:ext uri="{FF2B5EF4-FFF2-40B4-BE49-F238E27FC236}">
                <a16:creationId xmlns:a16="http://schemas.microsoft.com/office/drawing/2014/main" id="{44F7A10F-5D36-6E66-6566-4213694C28B2}"/>
              </a:ext>
            </a:extLst>
          </p:cNvPr>
          <p:cNvSpPr txBox="1">
            <a:spLocks noChangeArrowheads="1"/>
          </p:cNvSpPr>
          <p:nvPr/>
        </p:nvSpPr>
        <p:spPr bwMode="auto">
          <a:xfrm>
            <a:off x="898276" y="1066800"/>
            <a:ext cx="7244291"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For each of the following worlds,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describe 2 aspects of the atmosphere that makes it unique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(compared to the others):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Venus</a:t>
            </a:r>
            <a:endParaRPr kumimoji="0" lang="en-US" altLang="en-US" sz="2400" b="0" i="0" u="none" strike="noStrike" kern="1200" cap="none" spc="0" normalizeH="0" baseline="-2500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Mars</a:t>
            </a:r>
            <a:endParaRPr kumimoji="0" lang="en-US" altLang="en-US" sz="2400" b="0" i="0" u="none" strike="noStrike" kern="1200" cap="none" spc="0" normalizeH="0" baseline="-2500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endParaRPr kumimoji="0" lang="en-US" altLang="en-US" sz="2400" b="0" i="0" u="none" strike="noStrike" kern="1200" cap="none" spc="0" normalizeH="0" baseline="-2500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Titan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endParaRPr kumimoji="0" lang="en-US" altLang="en-US" sz="2400" b="0" i="0" u="none" strike="noStrike" kern="1200" cap="none" spc="0" normalizeH="0" baseline="-2500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Earth</a:t>
            </a:r>
          </a:p>
        </p:txBody>
      </p:sp>
    </p:spTree>
    <p:extLst>
      <p:ext uri="{BB962C8B-B14F-4D97-AF65-F5344CB8AC3E}">
        <p14:creationId xmlns:p14="http://schemas.microsoft.com/office/powerpoint/2010/main" val="26918624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6852">
                                            <p:txEl>
                                              <p:pRg st="0" end="0"/>
                                            </p:txEl>
                                          </p:spTgt>
                                        </p:tgtEl>
                                        <p:attrNameLst>
                                          <p:attrName>style.visibility</p:attrName>
                                        </p:attrNameLst>
                                      </p:cBhvr>
                                      <p:to>
                                        <p:strVal val="visible"/>
                                      </p:to>
                                    </p:set>
                                    <p:animEffect transition="in" filter="fade">
                                      <p:cBhvr>
                                        <p:cTn id="7" dur="2000"/>
                                        <p:tgtEl>
                                          <p:spTgt spid="2068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6852">
                                            <p:txEl>
                                              <p:pRg st="1" end="1"/>
                                            </p:txEl>
                                          </p:spTgt>
                                        </p:tgtEl>
                                        <p:attrNameLst>
                                          <p:attrName>style.visibility</p:attrName>
                                        </p:attrNameLst>
                                      </p:cBhvr>
                                      <p:to>
                                        <p:strVal val="visible"/>
                                      </p:to>
                                    </p:set>
                                    <p:animEffect transition="in" filter="fade">
                                      <p:cBhvr>
                                        <p:cTn id="12" dur="2000"/>
                                        <p:tgtEl>
                                          <p:spTgt spid="20685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6852">
                                            <p:txEl>
                                              <p:pRg st="2" end="2"/>
                                            </p:txEl>
                                          </p:spTgt>
                                        </p:tgtEl>
                                        <p:attrNameLst>
                                          <p:attrName>style.visibility</p:attrName>
                                        </p:attrNameLst>
                                      </p:cBhvr>
                                      <p:to>
                                        <p:strVal val="visible"/>
                                      </p:to>
                                    </p:set>
                                    <p:animEffect transition="in" filter="fade">
                                      <p:cBhvr>
                                        <p:cTn id="17" dur="2000"/>
                                        <p:tgtEl>
                                          <p:spTgt spid="20685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06852">
                                            <p:txEl>
                                              <p:pRg st="4" end="4"/>
                                            </p:txEl>
                                          </p:spTgt>
                                        </p:tgtEl>
                                        <p:attrNameLst>
                                          <p:attrName>style.visibility</p:attrName>
                                        </p:attrNameLst>
                                      </p:cBhvr>
                                      <p:to>
                                        <p:strVal val="visible"/>
                                      </p:to>
                                    </p:set>
                                    <p:animEffect transition="in" filter="fade">
                                      <p:cBhvr>
                                        <p:cTn id="22" dur="2000"/>
                                        <p:tgtEl>
                                          <p:spTgt spid="206852">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06852">
                                            <p:txEl>
                                              <p:pRg st="5" end="5"/>
                                            </p:txEl>
                                          </p:spTgt>
                                        </p:tgtEl>
                                        <p:attrNameLst>
                                          <p:attrName>style.visibility</p:attrName>
                                        </p:attrNameLst>
                                      </p:cBhvr>
                                      <p:to>
                                        <p:strVal val="visible"/>
                                      </p:to>
                                    </p:set>
                                    <p:animEffect transition="in" filter="fade">
                                      <p:cBhvr>
                                        <p:cTn id="27" dur="2000"/>
                                        <p:tgtEl>
                                          <p:spTgt spid="206852">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06852">
                                            <p:txEl>
                                              <p:pRg st="7" end="7"/>
                                            </p:txEl>
                                          </p:spTgt>
                                        </p:tgtEl>
                                        <p:attrNameLst>
                                          <p:attrName>style.visibility</p:attrName>
                                        </p:attrNameLst>
                                      </p:cBhvr>
                                      <p:to>
                                        <p:strVal val="visible"/>
                                      </p:to>
                                    </p:set>
                                    <p:animEffect transition="in" filter="fade">
                                      <p:cBhvr>
                                        <p:cTn id="32" dur="2000"/>
                                        <p:tgtEl>
                                          <p:spTgt spid="206852">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06852">
                                            <p:txEl>
                                              <p:pRg st="8" end="8"/>
                                            </p:txEl>
                                          </p:spTgt>
                                        </p:tgtEl>
                                        <p:attrNameLst>
                                          <p:attrName>style.visibility</p:attrName>
                                        </p:attrNameLst>
                                      </p:cBhvr>
                                      <p:to>
                                        <p:strVal val="visible"/>
                                      </p:to>
                                    </p:set>
                                    <p:animEffect transition="in" filter="fade">
                                      <p:cBhvr>
                                        <p:cTn id="37" dur="2000"/>
                                        <p:tgtEl>
                                          <p:spTgt spid="206852">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206852">
                                            <p:txEl>
                                              <p:pRg st="10" end="10"/>
                                            </p:txEl>
                                          </p:spTgt>
                                        </p:tgtEl>
                                        <p:attrNameLst>
                                          <p:attrName>style.visibility</p:attrName>
                                        </p:attrNameLst>
                                      </p:cBhvr>
                                      <p:to>
                                        <p:strVal val="visible"/>
                                      </p:to>
                                    </p:set>
                                    <p:animEffect transition="in" filter="fade">
                                      <p:cBhvr>
                                        <p:cTn id="42" dur="2000"/>
                                        <p:tgtEl>
                                          <p:spTgt spid="206852">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6852">
                                            <p:txEl>
                                              <p:pRg st="11" end="11"/>
                                            </p:txEl>
                                          </p:spTgt>
                                        </p:tgtEl>
                                        <p:attrNameLst>
                                          <p:attrName>style.visibility</p:attrName>
                                        </p:attrNameLst>
                                      </p:cBhvr>
                                      <p:to>
                                        <p:strVal val="visible"/>
                                      </p:to>
                                    </p:set>
                                    <p:animEffect transition="in" filter="fade">
                                      <p:cBhvr>
                                        <p:cTn id="47" dur="2000"/>
                                        <p:tgtEl>
                                          <p:spTgt spid="206852">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6852">
                                            <p:txEl>
                                              <p:pRg st="13" end="13"/>
                                            </p:txEl>
                                          </p:spTgt>
                                        </p:tgtEl>
                                        <p:attrNameLst>
                                          <p:attrName>style.visibility</p:attrName>
                                        </p:attrNameLst>
                                      </p:cBhvr>
                                      <p:to>
                                        <p:strVal val="visible"/>
                                      </p:to>
                                    </p:set>
                                    <p:animEffect transition="in" filter="fade">
                                      <p:cBhvr>
                                        <p:cTn id="52" dur="2000"/>
                                        <p:tgtEl>
                                          <p:spTgt spid="206852">
                                            <p:txEl>
                                              <p:pRg st="13" end="1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6852">
                                            <p:txEl>
                                              <p:pRg st="14" end="14"/>
                                            </p:txEl>
                                          </p:spTgt>
                                        </p:tgtEl>
                                        <p:attrNameLst>
                                          <p:attrName>style.visibility</p:attrName>
                                        </p:attrNameLst>
                                      </p:cBhvr>
                                      <p:to>
                                        <p:strVal val="visible"/>
                                      </p:to>
                                    </p:set>
                                    <p:animEffect transition="in" filter="fade">
                                      <p:cBhvr>
                                        <p:cTn id="57" dur="2000"/>
                                        <p:tgtEl>
                                          <p:spTgt spid="20685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35A4A767-3F93-3017-173F-0053A1793903}"/>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Terrestrial Atm Highlights</a:t>
            </a:r>
          </a:p>
        </p:txBody>
      </p:sp>
      <p:sp>
        <p:nvSpPr>
          <p:cNvPr id="229450" name="Text Box 74">
            <a:extLst>
              <a:ext uri="{FF2B5EF4-FFF2-40B4-BE49-F238E27FC236}">
                <a16:creationId xmlns:a16="http://schemas.microsoft.com/office/drawing/2014/main" id="{FDB8E8AB-2CBA-3CE6-5B87-3DF9A2FC4427}"/>
              </a:ext>
            </a:extLst>
          </p:cNvPr>
          <p:cNvSpPr txBox="1">
            <a:spLocks noChangeArrowheads="1"/>
          </p:cNvSpPr>
          <p:nvPr/>
        </p:nvSpPr>
        <p:spPr bwMode="auto">
          <a:xfrm>
            <a:off x="533400" y="962025"/>
            <a:ext cx="79248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Earth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out of equilibrium +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blanket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largest % atmospheric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in Solar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6 greenhouse gases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Venus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~100X Earth pressure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from vulcanism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Mars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 Earth pressure … wimpy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blanket,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content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sublimation/condensation cycles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dust a major component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Titan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Earthlike structure and pressure, but puffed up</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hydrocarbons + nitriles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29450">
                                            <p:txEl>
                                              <p:pRg st="1" end="1"/>
                                            </p:txEl>
                                          </p:spTgt>
                                        </p:tgtEl>
                                        <p:attrNameLst>
                                          <p:attrName>style.visibility</p:attrName>
                                        </p:attrNameLst>
                                      </p:cBhvr>
                                      <p:to>
                                        <p:strVal val="visible"/>
                                      </p:to>
                                    </p:set>
                                    <p:animEffect transition="in" filter="fade">
                                      <p:cBhvr>
                                        <p:cTn id="7" dur="2000"/>
                                        <p:tgtEl>
                                          <p:spTgt spid="22945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29450">
                                            <p:txEl>
                                              <p:pRg st="2" end="2"/>
                                            </p:txEl>
                                          </p:spTgt>
                                        </p:tgtEl>
                                        <p:attrNameLst>
                                          <p:attrName>style.visibility</p:attrName>
                                        </p:attrNameLst>
                                      </p:cBhvr>
                                      <p:to>
                                        <p:strVal val="visible"/>
                                      </p:to>
                                    </p:set>
                                    <p:animEffect transition="in" filter="fade">
                                      <p:cBhvr>
                                        <p:cTn id="10" dur="2000"/>
                                        <p:tgtEl>
                                          <p:spTgt spid="229450">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29450">
                                            <p:txEl>
                                              <p:pRg st="3" end="3"/>
                                            </p:txEl>
                                          </p:spTgt>
                                        </p:tgtEl>
                                        <p:attrNameLst>
                                          <p:attrName>style.visibility</p:attrName>
                                        </p:attrNameLst>
                                      </p:cBhvr>
                                      <p:to>
                                        <p:strVal val="visible"/>
                                      </p:to>
                                    </p:set>
                                    <p:animEffect transition="in" filter="fade">
                                      <p:cBhvr>
                                        <p:cTn id="13" dur="2000"/>
                                        <p:tgtEl>
                                          <p:spTgt spid="229450">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229450">
                                            <p:txEl>
                                              <p:pRg st="6" end="6"/>
                                            </p:txEl>
                                          </p:spTgt>
                                        </p:tgtEl>
                                        <p:attrNameLst>
                                          <p:attrName>style.visibility</p:attrName>
                                        </p:attrNameLst>
                                      </p:cBhvr>
                                      <p:to>
                                        <p:strVal val="visible"/>
                                      </p:to>
                                    </p:set>
                                    <p:animEffect transition="in" filter="fade">
                                      <p:cBhvr>
                                        <p:cTn id="18" dur="2000"/>
                                        <p:tgtEl>
                                          <p:spTgt spid="229450">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29450">
                                            <p:txEl>
                                              <p:pRg st="7" end="7"/>
                                            </p:txEl>
                                          </p:spTgt>
                                        </p:tgtEl>
                                        <p:attrNameLst>
                                          <p:attrName>style.visibility</p:attrName>
                                        </p:attrNameLst>
                                      </p:cBhvr>
                                      <p:to>
                                        <p:strVal val="visible"/>
                                      </p:to>
                                    </p:set>
                                    <p:animEffect transition="in" filter="fade">
                                      <p:cBhvr>
                                        <p:cTn id="21" dur="2000"/>
                                        <p:tgtEl>
                                          <p:spTgt spid="229450">
                                            <p:txEl>
                                              <p:pRg st="7" end="7"/>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229450">
                                            <p:txEl>
                                              <p:pRg st="10" end="10"/>
                                            </p:txEl>
                                          </p:spTgt>
                                        </p:tgtEl>
                                        <p:attrNameLst>
                                          <p:attrName>style.visibility</p:attrName>
                                        </p:attrNameLst>
                                      </p:cBhvr>
                                      <p:to>
                                        <p:strVal val="visible"/>
                                      </p:to>
                                    </p:set>
                                    <p:animEffect transition="in" filter="fade">
                                      <p:cBhvr>
                                        <p:cTn id="26" dur="2000"/>
                                        <p:tgtEl>
                                          <p:spTgt spid="229450">
                                            <p:txEl>
                                              <p:pRg st="10" end="1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29450">
                                            <p:txEl>
                                              <p:pRg st="11" end="11"/>
                                            </p:txEl>
                                          </p:spTgt>
                                        </p:tgtEl>
                                        <p:attrNameLst>
                                          <p:attrName>style.visibility</p:attrName>
                                        </p:attrNameLst>
                                      </p:cBhvr>
                                      <p:to>
                                        <p:strVal val="visible"/>
                                      </p:to>
                                    </p:set>
                                    <p:animEffect transition="in" filter="fade">
                                      <p:cBhvr>
                                        <p:cTn id="29" dur="2000"/>
                                        <p:tgtEl>
                                          <p:spTgt spid="229450">
                                            <p:txEl>
                                              <p:pRg st="11" end="1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29450">
                                            <p:txEl>
                                              <p:pRg st="12" end="12"/>
                                            </p:txEl>
                                          </p:spTgt>
                                        </p:tgtEl>
                                        <p:attrNameLst>
                                          <p:attrName>style.visibility</p:attrName>
                                        </p:attrNameLst>
                                      </p:cBhvr>
                                      <p:to>
                                        <p:strVal val="visible"/>
                                      </p:to>
                                    </p:set>
                                    <p:animEffect transition="in" filter="fade">
                                      <p:cBhvr>
                                        <p:cTn id="32" dur="2000"/>
                                        <p:tgtEl>
                                          <p:spTgt spid="229450">
                                            <p:txEl>
                                              <p:pRg st="12" end="1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29450">
                                            <p:txEl>
                                              <p:pRg st="15" end="15"/>
                                            </p:txEl>
                                          </p:spTgt>
                                        </p:tgtEl>
                                        <p:attrNameLst>
                                          <p:attrName>style.visibility</p:attrName>
                                        </p:attrNameLst>
                                      </p:cBhvr>
                                      <p:to>
                                        <p:strVal val="visible"/>
                                      </p:to>
                                    </p:set>
                                    <p:animEffect transition="in" filter="fade">
                                      <p:cBhvr>
                                        <p:cTn id="37" dur="2000"/>
                                        <p:tgtEl>
                                          <p:spTgt spid="229450">
                                            <p:txEl>
                                              <p:pRg st="15" end="1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29450">
                                            <p:txEl>
                                              <p:pRg st="16" end="16"/>
                                            </p:txEl>
                                          </p:spTgt>
                                        </p:tgtEl>
                                        <p:attrNameLst>
                                          <p:attrName>style.visibility</p:attrName>
                                        </p:attrNameLst>
                                      </p:cBhvr>
                                      <p:to>
                                        <p:strVal val="visible"/>
                                      </p:to>
                                    </p:set>
                                    <p:animEffect transition="in" filter="fade">
                                      <p:cBhvr>
                                        <p:cTn id="40" dur="2000"/>
                                        <p:tgtEl>
                                          <p:spTgt spid="229450">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3D27F3A6-FDBA-C3E8-B09F-602988289AEB}"/>
              </a:ext>
            </a:extLst>
          </p:cNvPr>
          <p:cNvSpPr>
            <a:spLocks noGrp="1" noChangeArrowheads="1"/>
          </p:cNvSpPr>
          <p:nvPr>
            <p:ph type="title"/>
          </p:nvPr>
        </p:nvSpPr>
        <p:spPr>
          <a:xfrm>
            <a:off x="0" y="0"/>
            <a:ext cx="9144000" cy="838200"/>
          </a:xfrm>
        </p:spPr>
        <p:txBody>
          <a:bodyPr/>
          <a:lstStyle/>
          <a:p>
            <a:pPr eaLnBrk="1" hangingPunct="1"/>
            <a:r>
              <a:rPr lang="en-US" altLang="en-US" b="1" dirty="0">
                <a:ea typeface="ＭＳ Ｐゴシック" panose="020B0600070205080204" pitchFamily="34" charset="-128"/>
              </a:rPr>
              <a:t>Solar System Explorers: 03 OCT</a:t>
            </a:r>
          </a:p>
        </p:txBody>
      </p:sp>
      <p:sp>
        <p:nvSpPr>
          <p:cNvPr id="122882" name="Text Box 3">
            <a:extLst>
              <a:ext uri="{FF2B5EF4-FFF2-40B4-BE49-F238E27FC236}">
                <a16:creationId xmlns:a16="http://schemas.microsoft.com/office/drawing/2014/main" id="{80D3F7F4-9FC4-2F6F-9EC9-C0DC1B7BB15B}"/>
              </a:ext>
            </a:extLst>
          </p:cNvPr>
          <p:cNvSpPr txBox="1">
            <a:spLocks noChangeArrowheads="1"/>
          </p:cNvSpPr>
          <p:nvPr/>
        </p:nvSpPr>
        <p:spPr bwMode="auto">
          <a:xfrm>
            <a:off x="152400" y="990600"/>
            <a:ext cx="8839200"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How does the Sun affect objects in the Solar System?</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Mercury’s magnetic field tornadoes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Mercury’s surface ablates because of tornadoes and creates an atmosphere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Sun holds the Moon in orbit</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Radiation pressure pushes dust</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 Comets have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xray</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emission because of solar wind</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6. Solar wind severs parts of comets’ tails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7. UV/IR photons cause photoionization in many atmospheres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8. Tweaks asteroid rotations in various ways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9. Aurorae happen</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 Pioneer 11 experienced additional Sun-thrust</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11. Cometary tail shapes created by solar wind</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12. Neptune’s clouds change on 11 year cycle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13. Uranus’ clouds change because of location of Sun overhead</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14. Mars’ atmosphere sublimates and condenses on </a:t>
            </a: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diurnal cycle</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15.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16.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17.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18.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19.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20.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3B026-0133-4993-49E8-76448D7647F4}"/>
            </a:ext>
          </a:extLst>
        </p:cNvPr>
        <p:cNvGrpSpPr/>
        <p:nvPr/>
      </p:nvGrpSpPr>
      <p:grpSpPr>
        <a:xfrm>
          <a:off x="0" y="0"/>
          <a:ext cx="0" cy="0"/>
          <a:chOff x="0" y="0"/>
          <a:chExt cx="0" cy="0"/>
        </a:xfrm>
      </p:grpSpPr>
      <p:sp>
        <p:nvSpPr>
          <p:cNvPr id="56321" name="Rectangle 2">
            <a:extLst>
              <a:ext uri="{FF2B5EF4-FFF2-40B4-BE49-F238E27FC236}">
                <a16:creationId xmlns:a16="http://schemas.microsoft.com/office/drawing/2014/main" id="{749C6FCD-6035-B125-09FA-89B367CD55E3}"/>
              </a:ext>
            </a:extLst>
          </p:cNvPr>
          <p:cNvSpPr>
            <a:spLocks noGrp="1" noChangeArrowheads="1"/>
          </p:cNvSpPr>
          <p:nvPr>
            <p:ph type="title"/>
          </p:nvPr>
        </p:nvSpPr>
        <p:spPr>
          <a:xfrm>
            <a:off x="0" y="0"/>
            <a:ext cx="9144000" cy="990600"/>
          </a:xfrm>
        </p:spPr>
        <p:txBody>
          <a:bodyPr/>
          <a:lstStyle/>
          <a:p>
            <a:pPr eaLnBrk="1" hangingPunct="1"/>
            <a:r>
              <a:rPr lang="en-US" altLang="en-US" b="1" dirty="0">
                <a:ea typeface="ＭＳ Ｐゴシック" panose="020B0600070205080204" pitchFamily="34" charset="-128"/>
              </a:rPr>
              <a:t>Solar System Explorers: 10 OCT</a:t>
            </a:r>
            <a:endParaRPr lang="en-US" altLang="en-US" dirty="0">
              <a:ea typeface="ＭＳ Ｐゴシック" panose="020B0600070205080204" pitchFamily="34" charset="-128"/>
            </a:endParaRPr>
          </a:p>
        </p:txBody>
      </p:sp>
      <p:sp>
        <p:nvSpPr>
          <p:cNvPr id="56322" name="Text Box 3">
            <a:extLst>
              <a:ext uri="{FF2B5EF4-FFF2-40B4-BE49-F238E27FC236}">
                <a16:creationId xmlns:a16="http://schemas.microsoft.com/office/drawing/2014/main" id="{880737F6-F846-B81B-8F6E-D817B75F2DB9}"/>
              </a:ext>
            </a:extLst>
          </p:cNvPr>
          <p:cNvSpPr txBox="1">
            <a:spLocks noChangeArrowheads="1"/>
          </p:cNvSpPr>
          <p:nvPr/>
        </p:nvSpPr>
        <p:spPr bwMode="auto">
          <a:xfrm>
            <a:off x="152400" y="990600"/>
            <a:ext cx="88392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Give any feature seen in the spectrum of a Solar System object (not the Sun) that</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makes that object’s emitted spectrum NOT a blackbody.  Give the atomic/molecular</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species and wavelength affected, e.g., CO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as an absorber on Earth at 15 microns.</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6.</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7.</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8.</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9.</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11.</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12.</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13.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14.</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15.</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16.</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17.</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18.</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19.</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20.</a:t>
            </a:r>
          </a:p>
        </p:txBody>
      </p:sp>
    </p:spTree>
    <p:extLst>
      <p:ext uri="{BB962C8B-B14F-4D97-AF65-F5344CB8AC3E}">
        <p14:creationId xmlns:p14="http://schemas.microsoft.com/office/powerpoint/2010/main" val="2894060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extBox 1">
            <a:extLst>
              <a:ext uri="{FF2B5EF4-FFF2-40B4-BE49-F238E27FC236}">
                <a16:creationId xmlns:a16="http://schemas.microsoft.com/office/drawing/2014/main" id="{B57A9982-94EC-AEFC-2629-7DFD830110A5}"/>
              </a:ext>
            </a:extLst>
          </p:cNvPr>
          <p:cNvSpPr txBox="1">
            <a:spLocks noChangeArrowheads="1"/>
          </p:cNvSpPr>
          <p:nvPr/>
        </p:nvSpPr>
        <p:spPr bwMode="auto">
          <a:xfrm>
            <a:off x="549275" y="461963"/>
            <a:ext cx="81359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6000" b="1" i="1" baseline="0">
                <a:solidFill>
                  <a:srgbClr val="000000"/>
                </a:solidFill>
              </a:rPr>
              <a:t>…………………………</a:t>
            </a:r>
          </a:p>
          <a:p>
            <a:pPr algn="ctr" eaLnBrk="1" hangingPunct="1">
              <a:spcBef>
                <a:spcPct val="0"/>
              </a:spcBef>
              <a:buFontTx/>
              <a:buNone/>
            </a:pPr>
            <a:endParaRPr lang="en-US" altLang="en-US" sz="4000" b="1" i="1" baseline="0">
              <a:solidFill>
                <a:srgbClr val="FF0000"/>
              </a:solidFill>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C6F3833B-7FB9-6AD8-893C-74490329E556}"/>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Earth Clouds</a:t>
            </a:r>
          </a:p>
        </p:txBody>
      </p:sp>
      <p:sp>
        <p:nvSpPr>
          <p:cNvPr id="274435" name="Text Box 3">
            <a:extLst>
              <a:ext uri="{FF2B5EF4-FFF2-40B4-BE49-F238E27FC236}">
                <a16:creationId xmlns:a16="http://schemas.microsoft.com/office/drawing/2014/main" id="{47C7A43D-3A75-4D61-1019-448C3B033885}"/>
              </a:ext>
            </a:extLst>
          </p:cNvPr>
          <p:cNvSpPr txBox="1">
            <a:spLocks noChangeArrowheads="1"/>
          </p:cNvSpPr>
          <p:nvPr/>
        </p:nvSpPr>
        <p:spPr bwMode="auto">
          <a:xfrm>
            <a:off x="4419600" y="838200"/>
            <a:ext cx="44958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t>very highest clouds	noctilucent</a:t>
            </a:r>
          </a:p>
          <a:p>
            <a:pPr eaLnBrk="1" hangingPunct="1">
              <a:spcBef>
                <a:spcPct val="0"/>
              </a:spcBef>
              <a:buFontTx/>
              <a:buNone/>
            </a:pPr>
            <a:r>
              <a:rPr lang="en-US" altLang="en-US" sz="2000" baseline="0"/>
              <a:t>50-100 km altitude	mesosphere</a:t>
            </a:r>
          </a:p>
          <a:p>
            <a:pPr eaLnBrk="1" hangingPunct="1">
              <a:spcBef>
                <a:spcPct val="0"/>
              </a:spcBef>
              <a:buFontTx/>
              <a:buNone/>
            </a:pPr>
            <a:r>
              <a:rPr lang="en-US" altLang="en-US" sz="2000" baseline="0"/>
              <a:t>composition		ice crystals</a:t>
            </a:r>
          </a:p>
          <a:p>
            <a:pPr eaLnBrk="1" hangingPunct="1">
              <a:spcBef>
                <a:spcPct val="0"/>
              </a:spcBef>
              <a:buFontTx/>
              <a:buNone/>
            </a:pPr>
            <a:r>
              <a:rPr lang="en-US" altLang="en-US" sz="2000" baseline="0"/>
              <a:t>		       (nucleation on dust)</a:t>
            </a:r>
          </a:p>
          <a:p>
            <a:pPr eaLnBrk="1" hangingPunct="1">
              <a:spcBef>
                <a:spcPct val="0"/>
              </a:spcBef>
              <a:buFontTx/>
              <a:buNone/>
            </a:pPr>
            <a:r>
              <a:rPr lang="en-US" altLang="en-US" sz="2000" baseline="0"/>
              <a:t>summer only		H</a:t>
            </a:r>
            <a:r>
              <a:rPr lang="en-US" altLang="en-US" sz="2000"/>
              <a:t>2</a:t>
            </a:r>
            <a:r>
              <a:rPr lang="en-US" altLang="en-US" sz="2000" baseline="0"/>
              <a:t>O convected</a:t>
            </a:r>
          </a:p>
          <a:p>
            <a:pPr eaLnBrk="1" hangingPunct="1">
              <a:spcBef>
                <a:spcPct val="0"/>
              </a:spcBef>
              <a:buFontTx/>
              <a:buNone/>
            </a:pPr>
            <a:endParaRPr lang="en-US" altLang="en-US" sz="2000" baseline="0"/>
          </a:p>
          <a:p>
            <a:pPr eaLnBrk="1" hangingPunct="1">
              <a:spcBef>
                <a:spcPct val="0"/>
              </a:spcBef>
              <a:buFontTx/>
              <a:buNone/>
            </a:pPr>
            <a:r>
              <a:rPr lang="en-US" altLang="en-US" sz="2000" baseline="0"/>
              <a:t>dust  (from volcanoes?  meteorites?)</a:t>
            </a:r>
          </a:p>
          <a:p>
            <a:pPr eaLnBrk="1" hangingPunct="1">
              <a:spcBef>
                <a:spcPct val="0"/>
              </a:spcBef>
              <a:buFontTx/>
              <a:buNone/>
            </a:pPr>
            <a:r>
              <a:rPr lang="en-US" altLang="en-US" sz="2000" baseline="0"/>
              <a:t>spreading south  (global warming?)</a:t>
            </a:r>
          </a:p>
        </p:txBody>
      </p:sp>
      <p:pic>
        <p:nvPicPr>
          <p:cNvPr id="103427" name="Picture 4" descr="earth">
            <a:extLst>
              <a:ext uri="{FF2B5EF4-FFF2-40B4-BE49-F238E27FC236}">
                <a16:creationId xmlns:a16="http://schemas.microsoft.com/office/drawing/2014/main" id="{2698DAD4-42FB-68E1-6D2A-7C62E1E11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41363"/>
            <a:ext cx="3657600"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37" name="Picture 5" descr="earth">
            <a:extLst>
              <a:ext uri="{FF2B5EF4-FFF2-40B4-BE49-F238E27FC236}">
                <a16:creationId xmlns:a16="http://schemas.microsoft.com/office/drawing/2014/main" id="{716B84CA-2D2C-8DEF-FC6D-3BA0948B9C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657600"/>
            <a:ext cx="548640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744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74435"/>
                                        </p:tgtEl>
                                        <p:attrNameLst>
                                          <p:attrName>style.visibility</p:attrName>
                                        </p:attrNameLst>
                                      </p:cBhvr>
                                      <p:to>
                                        <p:strVal val="visible"/>
                                      </p:to>
                                    </p:set>
                                    <p:animEffect transition="in" filter="fade">
                                      <p:cBhvr>
                                        <p:cTn id="11" dur="2000"/>
                                        <p:tgtEl>
                                          <p:spTgt spid="274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F5979ECF-F592-F7D8-CFFA-FDDD3379757D}"/>
              </a:ext>
            </a:extLst>
          </p:cNvPr>
          <p:cNvSpPr>
            <a:spLocks noGrp="1" noChangeArrowheads="1"/>
          </p:cNvSpPr>
          <p:nvPr>
            <p:ph type="title"/>
          </p:nvPr>
        </p:nvSpPr>
        <p:spPr>
          <a:xfrm>
            <a:off x="685800" y="0"/>
            <a:ext cx="7772400" cy="838200"/>
          </a:xfrm>
        </p:spPr>
        <p:txBody>
          <a:bodyPr/>
          <a:lstStyle/>
          <a:p>
            <a:pPr eaLnBrk="1" hangingPunct="1"/>
            <a:r>
              <a:rPr lang="en-US" altLang="en-US" b="1">
                <a:solidFill>
                  <a:schemeClr val="bg1"/>
                </a:solidFill>
                <a:ea typeface="ＭＳ Ｐゴシック" panose="020B0600070205080204" pitchFamily="34" charset="-128"/>
              </a:rPr>
              <a:t>Planetary Atmospheres II</a:t>
            </a:r>
          </a:p>
        </p:txBody>
      </p:sp>
      <p:pic>
        <p:nvPicPr>
          <p:cNvPr id="4" name="Picture 3" descr="A diagram of the planets&#10;&#10;Description automatically generated with medium confidence">
            <a:extLst>
              <a:ext uri="{FF2B5EF4-FFF2-40B4-BE49-F238E27FC236}">
                <a16:creationId xmlns:a16="http://schemas.microsoft.com/office/drawing/2014/main" id="{52D86D87-10E7-8FA7-5E80-26F2B52A25E3}"/>
              </a:ext>
            </a:extLst>
          </p:cNvPr>
          <p:cNvPicPr>
            <a:picLocks noChangeAspect="1"/>
          </p:cNvPicPr>
          <p:nvPr/>
        </p:nvPicPr>
        <p:blipFill>
          <a:blip r:embed="rId3"/>
          <a:stretch>
            <a:fillRect/>
          </a:stretch>
        </p:blipFill>
        <p:spPr>
          <a:xfrm>
            <a:off x="251736" y="914400"/>
            <a:ext cx="8587464" cy="4817030"/>
          </a:xfrm>
          <a:prstGeom prst="rect">
            <a:avLst/>
          </a:prstGeom>
        </p:spPr>
      </p:pic>
      <p:sp>
        <p:nvSpPr>
          <p:cNvPr id="5" name="TextBox 4">
            <a:extLst>
              <a:ext uri="{FF2B5EF4-FFF2-40B4-BE49-F238E27FC236}">
                <a16:creationId xmlns:a16="http://schemas.microsoft.com/office/drawing/2014/main" id="{8323D3F5-9708-4E78-7EDF-C64BBCD233A1}"/>
              </a:ext>
            </a:extLst>
          </p:cNvPr>
          <p:cNvSpPr txBox="1"/>
          <p:nvPr/>
        </p:nvSpPr>
        <p:spPr>
          <a:xfrm>
            <a:off x="533400" y="5791200"/>
            <a:ext cx="8110105" cy="1015663"/>
          </a:xfrm>
          <a:prstGeom prst="rect">
            <a:avLst/>
          </a:prstGeom>
          <a:noFill/>
        </p:spPr>
        <p:txBody>
          <a:bodyPr wrap="none" rtlCol="0">
            <a:spAutoFit/>
          </a:bodyPr>
          <a:lstStyle/>
          <a:p>
            <a:r>
              <a:rPr lang="en-US" baseline="0" dirty="0">
                <a:solidFill>
                  <a:schemeClr val="bg1"/>
                </a:solidFill>
              </a:rPr>
              <a:t>old idea:		Neptune has more methane, which absorbs red light</a:t>
            </a:r>
          </a:p>
          <a:p>
            <a:r>
              <a:rPr lang="en-US" baseline="0" dirty="0">
                <a:solidFill>
                  <a:schemeClr val="bg1"/>
                </a:solidFill>
              </a:rPr>
              <a:t>new idea:	excess haze in Uranus’ atmosphere makes it (slightly) paler</a:t>
            </a:r>
          </a:p>
          <a:p>
            <a:r>
              <a:rPr lang="en-US" baseline="0" dirty="0">
                <a:solidFill>
                  <a:srgbClr val="FFFF00"/>
                </a:solidFill>
              </a:rPr>
              <a:t>issue:		why is Neptune as warm as Uranus?</a:t>
            </a:r>
          </a:p>
        </p:txBody>
      </p:sp>
    </p:spTree>
    <p:extLst>
      <p:ext uri="{BB962C8B-B14F-4D97-AF65-F5344CB8AC3E}">
        <p14:creationId xmlns:p14="http://schemas.microsoft.com/office/powerpoint/2010/main" val="422488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5E9B8A7D-9A7B-BE49-B05C-936E8340EC7D}"/>
              </a:ext>
            </a:extLst>
          </p:cNvPr>
          <p:cNvSpPr>
            <a:spLocks noGrp="1" noChangeArrowheads="1"/>
          </p:cNvSpPr>
          <p:nvPr>
            <p:ph type="title"/>
          </p:nvPr>
        </p:nvSpPr>
        <p:spPr>
          <a:xfrm>
            <a:off x="0" y="0"/>
            <a:ext cx="9144000" cy="1905000"/>
          </a:xfrm>
        </p:spPr>
        <p:txBody>
          <a:bodyPr/>
          <a:lstStyle/>
          <a:p>
            <a:pPr eaLnBrk="1" hangingPunct="1"/>
            <a:r>
              <a:rPr lang="en-US" altLang="en-US" b="1" dirty="0">
                <a:solidFill>
                  <a:schemeClr val="tx1"/>
                </a:solidFill>
                <a:ea typeface="ＭＳ Ｐゴシック" panose="020B0600070205080204" pitchFamily="34" charset="-128"/>
              </a:rPr>
              <a:t>Announcement #1</a:t>
            </a:r>
            <a:br>
              <a:rPr lang="en-US" altLang="en-US" sz="8000" b="1" dirty="0">
                <a:solidFill>
                  <a:schemeClr val="tx1"/>
                </a:solidFill>
                <a:ea typeface="ＭＳ Ｐゴシック" panose="020B0600070205080204" pitchFamily="34" charset="-128"/>
              </a:rPr>
            </a:br>
            <a:r>
              <a:rPr lang="en-US" altLang="en-US" sz="8000" b="1" dirty="0">
                <a:solidFill>
                  <a:srgbClr val="FF0000"/>
                </a:solidFill>
                <a:ea typeface="ＭＳ Ｐゴシック" panose="020B0600070205080204" pitchFamily="34" charset="-128"/>
              </a:rPr>
              <a:t>VOTE!</a:t>
            </a:r>
            <a:endParaRPr lang="en-US" altLang="en-US" sz="8000" dirty="0">
              <a:solidFill>
                <a:srgbClr val="FF0000"/>
              </a:solidFill>
              <a:ea typeface="ＭＳ Ｐゴシック" panose="020B0600070205080204" pitchFamily="34" charset="-128"/>
            </a:endParaRPr>
          </a:p>
        </p:txBody>
      </p:sp>
      <p:pic>
        <p:nvPicPr>
          <p:cNvPr id="3" name="Picture 2" descr="A close up of text&#10;&#10;Description automatically generated">
            <a:extLst>
              <a:ext uri="{FF2B5EF4-FFF2-40B4-BE49-F238E27FC236}">
                <a16:creationId xmlns:a16="http://schemas.microsoft.com/office/drawing/2014/main" id="{569B02DE-6551-8F57-77F4-0E2A77A34892}"/>
              </a:ext>
            </a:extLst>
          </p:cNvPr>
          <p:cNvPicPr>
            <a:picLocks noChangeAspect="1"/>
          </p:cNvPicPr>
          <p:nvPr/>
        </p:nvPicPr>
        <p:blipFill>
          <a:blip r:embed="rId3"/>
          <a:stretch>
            <a:fillRect/>
          </a:stretch>
        </p:blipFill>
        <p:spPr>
          <a:xfrm>
            <a:off x="304800" y="2362199"/>
            <a:ext cx="8465347" cy="304800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BAA68-B26A-E4A5-09F8-D77DDF2ADAA5}"/>
            </a:ext>
          </a:extLst>
        </p:cNvPr>
        <p:cNvGrpSpPr/>
        <p:nvPr/>
      </p:nvGrpSpPr>
      <p:grpSpPr>
        <a:xfrm>
          <a:off x="0" y="0"/>
          <a:ext cx="0" cy="0"/>
          <a:chOff x="0" y="0"/>
          <a:chExt cx="0" cy="0"/>
        </a:xfrm>
      </p:grpSpPr>
      <p:sp>
        <p:nvSpPr>
          <p:cNvPr id="56321" name="Rectangle 2">
            <a:extLst>
              <a:ext uri="{FF2B5EF4-FFF2-40B4-BE49-F238E27FC236}">
                <a16:creationId xmlns:a16="http://schemas.microsoft.com/office/drawing/2014/main" id="{1BB4D8DC-AC29-F951-1178-02F291120ADA}"/>
              </a:ext>
            </a:extLst>
          </p:cNvPr>
          <p:cNvSpPr>
            <a:spLocks noGrp="1" noChangeArrowheads="1"/>
          </p:cNvSpPr>
          <p:nvPr>
            <p:ph type="title"/>
          </p:nvPr>
        </p:nvSpPr>
        <p:spPr>
          <a:xfrm>
            <a:off x="0" y="-1"/>
            <a:ext cx="9144000" cy="2556625"/>
          </a:xfrm>
        </p:spPr>
        <p:txBody>
          <a:bodyPr/>
          <a:lstStyle/>
          <a:p>
            <a:pPr eaLnBrk="1" hangingPunct="1"/>
            <a:r>
              <a:rPr lang="en-US" altLang="en-US" b="1" dirty="0">
                <a:solidFill>
                  <a:schemeClr val="tx1"/>
                </a:solidFill>
                <a:ea typeface="ＭＳ Ｐゴシック" panose="020B0600070205080204" pitchFamily="34" charset="-128"/>
              </a:rPr>
              <a:t>Announcement #2</a:t>
            </a:r>
            <a:br>
              <a:rPr lang="en-US" altLang="en-US" sz="8000" b="1" dirty="0">
                <a:solidFill>
                  <a:schemeClr val="tx1"/>
                </a:solidFill>
                <a:ea typeface="ＭＳ Ｐゴシック" panose="020B0600070205080204" pitchFamily="34" charset="-128"/>
              </a:rPr>
            </a:br>
            <a:r>
              <a:rPr lang="en-US" altLang="en-US" sz="8000" b="1" dirty="0">
                <a:solidFill>
                  <a:srgbClr val="FF0000"/>
                </a:solidFill>
                <a:ea typeface="ＭＳ Ｐゴシック" panose="020B0600070205080204" pitchFamily="34" charset="-128"/>
              </a:rPr>
              <a:t>Europa Clipper</a:t>
            </a:r>
            <a:br>
              <a:rPr lang="en-US" altLang="en-US" sz="8000" b="1" dirty="0">
                <a:solidFill>
                  <a:srgbClr val="FF0000"/>
                </a:solidFill>
                <a:ea typeface="ＭＳ Ｐゴシック" panose="020B0600070205080204" pitchFamily="34" charset="-128"/>
              </a:rPr>
            </a:br>
            <a:r>
              <a:rPr lang="en-US" altLang="en-US" b="1" dirty="0">
                <a:solidFill>
                  <a:schemeClr val="tx1"/>
                </a:solidFill>
                <a:ea typeface="ＭＳ Ｐゴシック" panose="020B0600070205080204" pitchFamily="34" charset="-128"/>
              </a:rPr>
              <a:t>launch 10 OCT</a:t>
            </a:r>
            <a:endParaRPr lang="en-US" altLang="en-US" dirty="0">
              <a:solidFill>
                <a:schemeClr val="tx1"/>
              </a:solidFill>
              <a:ea typeface="ＭＳ Ｐゴシック" panose="020B0600070205080204" pitchFamily="34" charset="-128"/>
            </a:endParaRPr>
          </a:p>
        </p:txBody>
      </p:sp>
      <p:pic>
        <p:nvPicPr>
          <p:cNvPr id="4" name="Picture 3" descr="A rainbow colored circle with white dots&#10;&#10;Description automatically generated">
            <a:extLst>
              <a:ext uri="{FF2B5EF4-FFF2-40B4-BE49-F238E27FC236}">
                <a16:creationId xmlns:a16="http://schemas.microsoft.com/office/drawing/2014/main" id="{74154AE4-CB60-65F0-7FE4-8C97EAA2F029}"/>
              </a:ext>
            </a:extLst>
          </p:cNvPr>
          <p:cNvPicPr>
            <a:picLocks noChangeAspect="1"/>
          </p:cNvPicPr>
          <p:nvPr/>
        </p:nvPicPr>
        <p:blipFill>
          <a:blip r:embed="rId3"/>
          <a:stretch>
            <a:fillRect/>
          </a:stretch>
        </p:blipFill>
        <p:spPr>
          <a:xfrm>
            <a:off x="1466850" y="2667000"/>
            <a:ext cx="6210300" cy="3912215"/>
          </a:xfrm>
          <a:prstGeom prst="rect">
            <a:avLst/>
          </a:prstGeom>
        </p:spPr>
      </p:pic>
    </p:spTree>
    <p:extLst>
      <p:ext uri="{BB962C8B-B14F-4D97-AF65-F5344CB8AC3E}">
        <p14:creationId xmlns:p14="http://schemas.microsoft.com/office/powerpoint/2010/main" val="2189129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1D13186B-BCF4-4C81-35F4-B6F69FCA4500}"/>
              </a:ext>
            </a:extLst>
          </p:cNvPr>
          <p:cNvSpPr>
            <a:spLocks noGrp="1" noChangeArrowheads="1"/>
          </p:cNvSpPr>
          <p:nvPr>
            <p:ph type="title"/>
          </p:nvPr>
        </p:nvSpPr>
        <p:spPr>
          <a:xfrm>
            <a:off x="685800" y="0"/>
            <a:ext cx="7772400" cy="838200"/>
          </a:xfrm>
        </p:spPr>
        <p:txBody>
          <a:bodyPr/>
          <a:lstStyle/>
          <a:p>
            <a:pPr eaLnBrk="1" hangingPunct="1"/>
            <a:r>
              <a:rPr lang="en-US" altLang="en-US" b="1">
                <a:solidFill>
                  <a:srgbClr val="00B050"/>
                </a:solidFill>
                <a:ea typeface="ＭＳ Ｐゴシック" panose="020B0600070205080204" pitchFamily="34" charset="-128"/>
              </a:rPr>
              <a:t>SSE!</a:t>
            </a:r>
          </a:p>
        </p:txBody>
      </p:sp>
      <p:sp>
        <p:nvSpPr>
          <p:cNvPr id="206852" name="Text Box 4">
            <a:extLst>
              <a:ext uri="{FF2B5EF4-FFF2-40B4-BE49-F238E27FC236}">
                <a16:creationId xmlns:a16="http://schemas.microsoft.com/office/drawing/2014/main" id="{44F7A10F-5D36-6E66-6566-4213694C28B2}"/>
              </a:ext>
            </a:extLst>
          </p:cNvPr>
          <p:cNvSpPr txBox="1">
            <a:spLocks noChangeArrowheads="1"/>
          </p:cNvSpPr>
          <p:nvPr/>
        </p:nvSpPr>
        <p:spPr bwMode="auto">
          <a:xfrm>
            <a:off x="1179272" y="1266825"/>
            <a:ext cx="6682278"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aseline="0" dirty="0"/>
              <a:t>In which layer of the Earth’s atmosphere do we live?</a:t>
            </a:r>
          </a:p>
          <a:p>
            <a:pPr algn="ctr" eaLnBrk="1" hangingPunct="1">
              <a:spcBef>
                <a:spcPct val="0"/>
              </a:spcBef>
              <a:buFontTx/>
              <a:buNone/>
            </a:pPr>
            <a:r>
              <a:rPr lang="en-US" altLang="en-US" sz="2400" baseline="0" dirty="0"/>
              <a:t>…</a:t>
            </a:r>
          </a:p>
          <a:p>
            <a:pPr algn="ctr" eaLnBrk="1" hangingPunct="1">
              <a:spcBef>
                <a:spcPct val="0"/>
              </a:spcBef>
              <a:buFontTx/>
              <a:buNone/>
            </a:pPr>
            <a:r>
              <a:rPr lang="en-US" altLang="en-US" sz="2400" baseline="0" dirty="0">
                <a:solidFill>
                  <a:srgbClr val="00B050"/>
                </a:solidFill>
              </a:rPr>
              <a:t>troposphere</a:t>
            </a:r>
            <a:endParaRPr lang="en-US" altLang="en-US" sz="2400" dirty="0">
              <a:solidFill>
                <a:srgbClr val="00B050"/>
              </a:solidFill>
            </a:endParaRPr>
          </a:p>
          <a:p>
            <a:pPr algn="ctr" eaLnBrk="1" hangingPunct="1">
              <a:spcBef>
                <a:spcPct val="0"/>
              </a:spcBef>
              <a:buFontTx/>
              <a:buNone/>
            </a:pPr>
            <a:endParaRPr lang="en-US" altLang="en-US" sz="2400" baseline="0" dirty="0"/>
          </a:p>
          <a:p>
            <a:pPr algn="ctr" eaLnBrk="1" hangingPunct="1">
              <a:spcBef>
                <a:spcPct val="0"/>
              </a:spcBef>
              <a:buFontTx/>
              <a:buNone/>
            </a:pPr>
            <a:r>
              <a:rPr lang="en-US" altLang="en-US" sz="2400" baseline="0" dirty="0"/>
              <a:t>Which Jovian planet has the deepest atmosphere </a:t>
            </a:r>
          </a:p>
          <a:p>
            <a:pPr algn="ctr" eaLnBrk="1" hangingPunct="1">
              <a:spcBef>
                <a:spcPct val="0"/>
              </a:spcBef>
              <a:buFontTx/>
              <a:buNone/>
            </a:pPr>
            <a:r>
              <a:rPr lang="en-US" altLang="en-US" sz="2400" baseline="0" dirty="0"/>
              <a:t>relative to planet radius?</a:t>
            </a:r>
          </a:p>
          <a:p>
            <a:pPr algn="ctr" eaLnBrk="1" hangingPunct="1">
              <a:spcBef>
                <a:spcPct val="0"/>
              </a:spcBef>
              <a:buFontTx/>
              <a:buNone/>
            </a:pPr>
            <a:r>
              <a:rPr lang="en-US" altLang="en-US" sz="2400" baseline="0" dirty="0"/>
              <a:t>…</a:t>
            </a:r>
          </a:p>
          <a:p>
            <a:pPr algn="ctr" eaLnBrk="1" hangingPunct="1">
              <a:spcBef>
                <a:spcPct val="0"/>
              </a:spcBef>
              <a:buFontTx/>
              <a:buNone/>
            </a:pPr>
            <a:r>
              <a:rPr lang="en-US" altLang="en-US" sz="2400" baseline="0" dirty="0">
                <a:solidFill>
                  <a:srgbClr val="00B050"/>
                </a:solidFill>
              </a:rPr>
              <a:t>Saturn</a:t>
            </a:r>
            <a:endParaRPr lang="en-US" altLang="en-US" sz="2400" dirty="0">
              <a:solidFill>
                <a:srgbClr val="00B050"/>
              </a:solidFill>
            </a:endParaRPr>
          </a:p>
          <a:p>
            <a:pPr algn="ctr" eaLnBrk="1" hangingPunct="1">
              <a:spcBef>
                <a:spcPct val="0"/>
              </a:spcBef>
              <a:buFontTx/>
              <a:buNone/>
            </a:pPr>
            <a:endParaRPr lang="en-US" altLang="en-US" sz="2400" baseline="0" dirty="0"/>
          </a:p>
          <a:p>
            <a:pPr algn="ctr" eaLnBrk="1" hangingPunct="1">
              <a:spcBef>
                <a:spcPct val="0"/>
              </a:spcBef>
              <a:buFontTx/>
              <a:buNone/>
            </a:pPr>
            <a:r>
              <a:rPr lang="en-US" altLang="en-US" sz="2400" baseline="0" dirty="0"/>
              <a:t>What molecule comprises more than 1% of </a:t>
            </a:r>
          </a:p>
          <a:p>
            <a:pPr algn="ctr" eaLnBrk="1" hangingPunct="1">
              <a:spcBef>
                <a:spcPct val="0"/>
              </a:spcBef>
              <a:buFontTx/>
              <a:buNone/>
            </a:pPr>
            <a:r>
              <a:rPr lang="en-US" altLang="en-US" sz="2400" baseline="0" dirty="0"/>
              <a:t>Titan’s and Uranus’ atmospheres?</a:t>
            </a:r>
          </a:p>
          <a:p>
            <a:pPr algn="ctr" eaLnBrk="1" hangingPunct="1">
              <a:spcBef>
                <a:spcPct val="0"/>
              </a:spcBef>
              <a:buFontTx/>
              <a:buNone/>
            </a:pPr>
            <a:r>
              <a:rPr lang="en-US" altLang="en-US" sz="2400" baseline="0" dirty="0"/>
              <a:t>…</a:t>
            </a:r>
          </a:p>
          <a:p>
            <a:pPr algn="ctr" eaLnBrk="1" hangingPunct="1">
              <a:spcBef>
                <a:spcPct val="0"/>
              </a:spcBef>
              <a:buFontTx/>
              <a:buNone/>
            </a:pPr>
            <a:r>
              <a:rPr lang="en-US" altLang="en-US" sz="2400" baseline="0" dirty="0">
                <a:solidFill>
                  <a:srgbClr val="00B050"/>
                </a:solidFill>
              </a:rPr>
              <a:t>CH</a:t>
            </a:r>
            <a:r>
              <a:rPr lang="en-US" altLang="en-US" sz="2400" dirty="0">
                <a:solidFill>
                  <a:srgbClr val="00B050"/>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6852">
                                            <p:txEl>
                                              <p:pRg st="0" end="0"/>
                                            </p:txEl>
                                          </p:spTgt>
                                        </p:tgtEl>
                                        <p:attrNameLst>
                                          <p:attrName>style.visibility</p:attrName>
                                        </p:attrNameLst>
                                      </p:cBhvr>
                                      <p:to>
                                        <p:strVal val="visible"/>
                                      </p:to>
                                    </p:set>
                                    <p:animEffect transition="in" filter="fade">
                                      <p:cBhvr>
                                        <p:cTn id="7" dur="2000"/>
                                        <p:tgtEl>
                                          <p:spTgt spid="20685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6852">
                                            <p:txEl>
                                              <p:pRg st="1" end="1"/>
                                            </p:txEl>
                                          </p:spTgt>
                                        </p:tgtEl>
                                        <p:attrNameLst>
                                          <p:attrName>style.visibility</p:attrName>
                                        </p:attrNameLst>
                                      </p:cBhvr>
                                      <p:to>
                                        <p:strVal val="visible"/>
                                      </p:to>
                                    </p:set>
                                    <p:animEffect transition="in" filter="fade">
                                      <p:cBhvr>
                                        <p:cTn id="12" dur="2000"/>
                                        <p:tgtEl>
                                          <p:spTgt spid="20685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06852">
                                            <p:txEl>
                                              <p:pRg st="2" end="2"/>
                                            </p:txEl>
                                          </p:spTgt>
                                        </p:tgtEl>
                                        <p:attrNameLst>
                                          <p:attrName>style.visibility</p:attrName>
                                        </p:attrNameLst>
                                      </p:cBhvr>
                                      <p:to>
                                        <p:strVal val="visible"/>
                                      </p:to>
                                    </p:set>
                                    <p:animEffect transition="in" filter="fade">
                                      <p:cBhvr>
                                        <p:cTn id="17" dur="2000"/>
                                        <p:tgtEl>
                                          <p:spTgt spid="20685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06852">
                                            <p:txEl>
                                              <p:pRg st="4" end="4"/>
                                            </p:txEl>
                                          </p:spTgt>
                                        </p:tgtEl>
                                        <p:attrNameLst>
                                          <p:attrName>style.visibility</p:attrName>
                                        </p:attrNameLst>
                                      </p:cBhvr>
                                      <p:to>
                                        <p:strVal val="visible"/>
                                      </p:to>
                                    </p:set>
                                    <p:animEffect transition="in" filter="fade">
                                      <p:cBhvr>
                                        <p:cTn id="22" dur="2000"/>
                                        <p:tgtEl>
                                          <p:spTgt spid="206852">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06852">
                                            <p:txEl>
                                              <p:pRg st="5" end="5"/>
                                            </p:txEl>
                                          </p:spTgt>
                                        </p:tgtEl>
                                        <p:attrNameLst>
                                          <p:attrName>style.visibility</p:attrName>
                                        </p:attrNameLst>
                                      </p:cBhvr>
                                      <p:to>
                                        <p:strVal val="visible"/>
                                      </p:to>
                                    </p:set>
                                    <p:animEffect transition="in" filter="fade">
                                      <p:cBhvr>
                                        <p:cTn id="25" dur="2000"/>
                                        <p:tgtEl>
                                          <p:spTgt spid="206852">
                                            <p:txEl>
                                              <p:pRg st="5" end="5"/>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206852">
                                            <p:txEl>
                                              <p:pRg st="6" end="6"/>
                                            </p:txEl>
                                          </p:spTgt>
                                        </p:tgtEl>
                                        <p:attrNameLst>
                                          <p:attrName>style.visibility</p:attrName>
                                        </p:attrNameLst>
                                      </p:cBhvr>
                                      <p:to>
                                        <p:strVal val="visible"/>
                                      </p:to>
                                    </p:set>
                                    <p:animEffect transition="in" filter="fade">
                                      <p:cBhvr>
                                        <p:cTn id="30" dur="2000"/>
                                        <p:tgtEl>
                                          <p:spTgt spid="206852">
                                            <p:txEl>
                                              <p:pRg st="6" end="6"/>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206852">
                                            <p:txEl>
                                              <p:pRg st="7" end="7"/>
                                            </p:txEl>
                                          </p:spTgt>
                                        </p:tgtEl>
                                        <p:attrNameLst>
                                          <p:attrName>style.visibility</p:attrName>
                                        </p:attrNameLst>
                                      </p:cBhvr>
                                      <p:to>
                                        <p:strVal val="visible"/>
                                      </p:to>
                                    </p:set>
                                    <p:animEffect transition="in" filter="fade">
                                      <p:cBhvr>
                                        <p:cTn id="35" dur="2000"/>
                                        <p:tgtEl>
                                          <p:spTgt spid="206852">
                                            <p:txEl>
                                              <p:pRg st="7" end="7"/>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206852">
                                            <p:txEl>
                                              <p:pRg st="9" end="9"/>
                                            </p:txEl>
                                          </p:spTgt>
                                        </p:tgtEl>
                                        <p:attrNameLst>
                                          <p:attrName>style.visibility</p:attrName>
                                        </p:attrNameLst>
                                      </p:cBhvr>
                                      <p:to>
                                        <p:strVal val="visible"/>
                                      </p:to>
                                    </p:set>
                                    <p:animEffect transition="in" filter="fade">
                                      <p:cBhvr>
                                        <p:cTn id="40" dur="2000"/>
                                        <p:tgtEl>
                                          <p:spTgt spid="206852">
                                            <p:txEl>
                                              <p:pRg st="9" end="9"/>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06852">
                                            <p:txEl>
                                              <p:pRg st="10" end="10"/>
                                            </p:txEl>
                                          </p:spTgt>
                                        </p:tgtEl>
                                        <p:attrNameLst>
                                          <p:attrName>style.visibility</p:attrName>
                                        </p:attrNameLst>
                                      </p:cBhvr>
                                      <p:to>
                                        <p:strVal val="visible"/>
                                      </p:to>
                                    </p:set>
                                    <p:animEffect transition="in" filter="fade">
                                      <p:cBhvr>
                                        <p:cTn id="43" dur="2000"/>
                                        <p:tgtEl>
                                          <p:spTgt spid="206852">
                                            <p:txEl>
                                              <p:pRg st="10" end="1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206852">
                                            <p:txEl>
                                              <p:pRg st="11" end="11"/>
                                            </p:txEl>
                                          </p:spTgt>
                                        </p:tgtEl>
                                        <p:attrNameLst>
                                          <p:attrName>style.visibility</p:attrName>
                                        </p:attrNameLst>
                                      </p:cBhvr>
                                      <p:to>
                                        <p:strVal val="visible"/>
                                      </p:to>
                                    </p:set>
                                    <p:animEffect transition="in" filter="fade">
                                      <p:cBhvr>
                                        <p:cTn id="48" dur="2000"/>
                                        <p:tgtEl>
                                          <p:spTgt spid="206852">
                                            <p:txEl>
                                              <p:pRg st="11" end="11"/>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nodeType="clickEffect">
                                  <p:stCondLst>
                                    <p:cond delay="0"/>
                                  </p:stCondLst>
                                  <p:childTnLst>
                                    <p:set>
                                      <p:cBhvr>
                                        <p:cTn id="52" dur="1" fill="hold">
                                          <p:stCondLst>
                                            <p:cond delay="0"/>
                                          </p:stCondLst>
                                        </p:cTn>
                                        <p:tgtEl>
                                          <p:spTgt spid="206852">
                                            <p:txEl>
                                              <p:pRg st="12" end="12"/>
                                            </p:txEl>
                                          </p:spTgt>
                                        </p:tgtEl>
                                        <p:attrNameLst>
                                          <p:attrName>style.visibility</p:attrName>
                                        </p:attrNameLst>
                                      </p:cBhvr>
                                      <p:to>
                                        <p:strVal val="visible"/>
                                      </p:to>
                                    </p:set>
                                    <p:animEffect transition="in" filter="fade">
                                      <p:cBhvr>
                                        <p:cTn id="53" dur="2000"/>
                                        <p:tgtEl>
                                          <p:spTgt spid="20685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53B8A71F-AA85-8BD9-EF12-727BBCC3B336}"/>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16 Atmospheres</a:t>
            </a:r>
          </a:p>
        </p:txBody>
      </p:sp>
      <p:graphicFrame>
        <p:nvGraphicFramePr>
          <p:cNvPr id="190585" name="Group 121">
            <a:extLst>
              <a:ext uri="{FF2B5EF4-FFF2-40B4-BE49-F238E27FC236}">
                <a16:creationId xmlns:a16="http://schemas.microsoft.com/office/drawing/2014/main" id="{CB4947DD-0C58-5F0F-7702-0F0C5E930DA9}"/>
              </a:ext>
            </a:extLst>
          </p:cNvPr>
          <p:cNvGraphicFramePr>
            <a:graphicFrameLocks noGrp="1"/>
          </p:cNvGraphicFramePr>
          <p:nvPr/>
        </p:nvGraphicFramePr>
        <p:xfrm>
          <a:off x="76200" y="1747838"/>
          <a:ext cx="8991600" cy="4503736"/>
        </p:xfrm>
        <a:graphic>
          <a:graphicData uri="http://schemas.openxmlformats.org/drawingml/2006/table">
            <a:tbl>
              <a:tblPr/>
              <a:tblGrid>
                <a:gridCol w="1123950">
                  <a:extLst>
                    <a:ext uri="{9D8B030D-6E8A-4147-A177-3AD203B41FA5}">
                      <a16:colId xmlns:a16="http://schemas.microsoft.com/office/drawing/2014/main" val="20000"/>
                    </a:ext>
                  </a:extLst>
                </a:gridCol>
                <a:gridCol w="1277938">
                  <a:extLst>
                    <a:ext uri="{9D8B030D-6E8A-4147-A177-3AD203B41FA5}">
                      <a16:colId xmlns:a16="http://schemas.microsoft.com/office/drawing/2014/main" val="20001"/>
                    </a:ext>
                  </a:extLst>
                </a:gridCol>
                <a:gridCol w="1085850">
                  <a:extLst>
                    <a:ext uri="{9D8B030D-6E8A-4147-A177-3AD203B41FA5}">
                      <a16:colId xmlns:a16="http://schemas.microsoft.com/office/drawing/2014/main" val="20002"/>
                    </a:ext>
                  </a:extLst>
                </a:gridCol>
                <a:gridCol w="1008062">
                  <a:extLst>
                    <a:ext uri="{9D8B030D-6E8A-4147-A177-3AD203B41FA5}">
                      <a16:colId xmlns:a16="http://schemas.microsoft.com/office/drawing/2014/main" val="20003"/>
                    </a:ext>
                  </a:extLst>
                </a:gridCol>
                <a:gridCol w="1123950">
                  <a:extLst>
                    <a:ext uri="{9D8B030D-6E8A-4147-A177-3AD203B41FA5}">
                      <a16:colId xmlns:a16="http://schemas.microsoft.com/office/drawing/2014/main" val="20004"/>
                    </a:ext>
                  </a:extLst>
                </a:gridCol>
                <a:gridCol w="1277938">
                  <a:extLst>
                    <a:ext uri="{9D8B030D-6E8A-4147-A177-3AD203B41FA5}">
                      <a16:colId xmlns:a16="http://schemas.microsoft.com/office/drawing/2014/main" val="20005"/>
                    </a:ext>
                  </a:extLst>
                </a:gridCol>
                <a:gridCol w="1085850">
                  <a:extLst>
                    <a:ext uri="{9D8B030D-6E8A-4147-A177-3AD203B41FA5}">
                      <a16:colId xmlns:a16="http://schemas.microsoft.com/office/drawing/2014/main" val="20006"/>
                    </a:ext>
                  </a:extLst>
                </a:gridCol>
                <a:gridCol w="1008062">
                  <a:extLst>
                    <a:ext uri="{9D8B030D-6E8A-4147-A177-3AD203B41FA5}">
                      <a16:colId xmlns:a16="http://schemas.microsoft.com/office/drawing/2014/main" val="20007"/>
                    </a:ext>
                  </a:extLst>
                </a:gridCol>
              </a:tblGrid>
              <a:tr h="5304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New Roman" charset="0"/>
                          <a:ea typeface="ＭＳ Ｐゴシック" charset="0"/>
                          <a:cs typeface="ＭＳ Ｐゴシック" charset="0"/>
                        </a:rPr>
                        <a:t>Mercury</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O    Na    He</a:t>
                      </a:r>
                      <a:endPar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&lt; 10 </a:t>
                      </a:r>
                      <a:r>
                        <a:rPr kumimoji="0" lang="en-US" sz="1600" b="1" i="0" u="none" strike="noStrike" cap="none" normalizeH="0" baseline="30000">
                          <a:ln>
                            <a:noFill/>
                          </a:ln>
                          <a:solidFill>
                            <a:schemeClr val="tx1"/>
                          </a:solidFill>
                          <a:effectLst/>
                          <a:latin typeface="Times New Roman" charset="0"/>
                          <a:ea typeface="ＭＳ Ｐゴシック" charset="0"/>
                          <a:cs typeface="ＭＳ Ｐゴシック" charset="0"/>
                        </a:rPr>
                        <a:t>-12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13 to 95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New Roman" charset="0"/>
                          <a:ea typeface="ＭＳ Ｐゴシック" charset="0"/>
                          <a:cs typeface="ＭＳ Ｐゴシック" charset="0"/>
                        </a:rPr>
                        <a:t>Moon</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He   Ar</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chemeClr val="tx1"/>
                          </a:solidFill>
                          <a:effectLst/>
                          <a:latin typeface="Times New Roman" charset="0"/>
                          <a:ea typeface="ＭＳ Ｐゴシック" charset="0"/>
                          <a:cs typeface="ＭＳ Ｐゴシック" charset="0"/>
                        </a:rPr>
                        <a:t>-15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65</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07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00FF"/>
                          </a:solidFill>
                          <a:effectLst/>
                          <a:latin typeface="Times New Roman" charset="0"/>
                          <a:ea typeface="ＭＳ Ｐゴシック" charset="0"/>
                          <a:cs typeface="ＭＳ Ｐゴシック" charset="0"/>
                        </a:rPr>
                        <a:t>Venus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CO</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   </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N</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0000FF"/>
                          </a:solidFill>
                          <a:effectLst/>
                          <a:latin typeface="Times New Roman" charset="0"/>
                          <a:ea typeface="ＭＳ Ｐゴシック" charset="0"/>
                          <a:cs typeface="ＭＳ Ｐゴシック" charset="0"/>
                        </a:rPr>
                        <a:t>92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16</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New Roman" charset="0"/>
                          <a:ea typeface="ＭＳ Ｐゴシック" charset="0"/>
                          <a:cs typeface="ＭＳ Ｐゴシック" charset="0"/>
                        </a:rPr>
                        <a:t>Io</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SO</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chemeClr val="tx1"/>
                          </a:solidFill>
                          <a:effectLst/>
                          <a:latin typeface="Times New Roman" charset="0"/>
                          <a:ea typeface="ＭＳ Ｐゴシック" charset="0"/>
                          <a:cs typeface="ＭＳ Ｐゴシック" charset="0"/>
                        </a:rPr>
                        <a:t>-8</a:t>
                      </a: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239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00FF"/>
                          </a:solidFill>
                          <a:effectLst/>
                          <a:latin typeface="Times New Roman" charset="0"/>
                          <a:ea typeface="ＭＳ Ｐゴシック" charset="0"/>
                          <a:cs typeface="ＭＳ Ｐゴシック" charset="0"/>
                        </a:rPr>
                        <a:t>Earth</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N</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  O</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   </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H</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O</a:t>
                      </a:r>
                      <a:endPar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0000FF"/>
                          </a:solidFill>
                          <a:effectLst/>
                          <a:latin typeface="Times New Roman" charset="0"/>
                          <a:ea typeface="ＭＳ Ｐゴシック" charset="0"/>
                          <a:cs typeface="ＭＳ Ｐゴシック" charset="0"/>
                        </a:rPr>
                        <a:t>1.0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8.5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New Roman" charset="0"/>
                          <a:ea typeface="ＭＳ Ｐゴシック" charset="0"/>
                          <a:cs typeface="ＭＳ Ｐゴシック" charset="0"/>
                        </a:rPr>
                        <a:t>Europa</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O</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chemeClr val="tx1"/>
                          </a:solidFill>
                          <a:effectLst/>
                          <a:latin typeface="Times New Roman" charset="0"/>
                          <a:ea typeface="ＭＳ Ｐゴシック" charset="0"/>
                          <a:cs typeface="ＭＳ Ｐゴシック" charset="0"/>
                        </a:rPr>
                        <a:t>-12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79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0000FF"/>
                          </a:solidFill>
                          <a:effectLst/>
                          <a:latin typeface="Times New Roman" charset="0"/>
                          <a:ea typeface="ＭＳ Ｐゴシック" charset="0"/>
                          <a:cs typeface="ＭＳ Ｐゴシック" charset="0"/>
                        </a:rPr>
                        <a:t>Mars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CO</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   </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N</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00FF"/>
                          </a:solidFill>
                          <a:effectLst/>
                          <a:latin typeface="Times New Roman" charset="0"/>
                          <a:ea typeface="ＭＳ Ｐゴシック" charset="0"/>
                          <a:cs typeface="ＭＳ Ｐゴシック" charset="0"/>
                        </a:rPr>
                        <a:t>0.006v</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11</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charset="0"/>
                          <a:ea typeface="ＭＳ Ｐゴシック" charset="0"/>
                          <a:cs typeface="ＭＳ Ｐゴシック" charset="0"/>
                        </a:rPr>
                        <a:t>Ganymede</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O</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&lt; 10 </a:t>
                      </a:r>
                      <a:r>
                        <a:rPr kumimoji="0" lang="en-US" sz="1600" b="1" i="0" u="none" strike="noStrike" cap="none" normalizeH="0" baseline="30000" dirty="0">
                          <a:ln>
                            <a:noFill/>
                          </a:ln>
                          <a:solidFill>
                            <a:schemeClr val="tx1"/>
                          </a:solidFill>
                          <a:effectLst/>
                          <a:latin typeface="Times New Roman" charset="0"/>
                          <a:ea typeface="ＭＳ Ｐゴシック" charset="0"/>
                          <a:cs typeface="ＭＳ Ｐゴシック" charset="0"/>
                        </a:rPr>
                        <a:t>-11</a:t>
                      </a: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207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0000FF"/>
                          </a:solidFill>
                          <a:effectLst/>
                          <a:latin typeface="Times New Roman" charset="0"/>
                          <a:ea typeface="ＭＳ Ｐゴシック" charset="0"/>
                          <a:cs typeface="ＭＳ Ｐゴシック" charset="0"/>
                        </a:rPr>
                        <a:t>Jupiter</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H</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  He</a:t>
                      </a:r>
                      <a:endPar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00FF"/>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rgbClr val="0000FF"/>
                          </a:solidFill>
                          <a:effectLst/>
                          <a:latin typeface="Times New Roman" charset="0"/>
                          <a:ea typeface="ＭＳ Ｐゴシック" charset="0"/>
                          <a:cs typeface="ＭＳ Ｐゴシック" charset="0"/>
                        </a:rPr>
                        <a:t>+6</a:t>
                      </a:r>
                      <a:endParaRPr kumimoji="0" lang="en-US" sz="1600" b="1" i="0" u="none" strike="noStrike" cap="none" normalizeH="0" baseline="0" dirty="0">
                        <a:ln>
                          <a:noFill/>
                        </a:ln>
                        <a:solidFill>
                          <a:srgbClr val="0000FF"/>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24</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err="1">
                          <a:ln>
                            <a:noFill/>
                          </a:ln>
                          <a:solidFill>
                            <a:schemeClr val="tx1"/>
                          </a:solidFill>
                          <a:effectLst/>
                          <a:latin typeface="Times New Roman" charset="0"/>
                          <a:ea typeface="ＭＳ Ｐゴシック" charset="0"/>
                          <a:cs typeface="ＭＳ Ｐゴシック" charset="0"/>
                        </a:rPr>
                        <a:t>Callisto</a:t>
                      </a:r>
                      <a:endParaRPr kumimoji="0" lang="en-US" sz="14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CO</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   </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O</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 </a:t>
                      </a: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chemeClr val="tx1"/>
                          </a:solidFill>
                          <a:effectLst/>
                          <a:latin typeface="Times New Roman" charset="0"/>
                          <a:ea typeface="ＭＳ Ｐゴシック" charset="0"/>
                          <a:cs typeface="ＭＳ Ｐゴシック" charset="0"/>
                        </a:rPr>
                        <a:t>-11</a:t>
                      </a: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239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00FF"/>
                          </a:solidFill>
                          <a:effectLst/>
                          <a:latin typeface="Times New Roman" charset="0"/>
                          <a:ea typeface="ＭＳ Ｐゴシック" charset="0"/>
                          <a:cs typeface="ＭＳ Ｐゴシック" charset="0"/>
                        </a:rPr>
                        <a:t>Saturn</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H</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  He</a:t>
                      </a:r>
                      <a:endPar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00FF"/>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rgbClr val="0000FF"/>
                          </a:solidFill>
                          <a:effectLst/>
                          <a:latin typeface="Times New Roman" charset="0"/>
                          <a:ea typeface="ＭＳ Ｐゴシック" charset="0"/>
                          <a:cs typeface="ＭＳ Ｐゴシック" charset="0"/>
                        </a:rPr>
                        <a:t>+6</a:t>
                      </a:r>
                      <a:endParaRPr kumimoji="0" lang="en-US" sz="1600" b="1" i="0" u="none" strike="noStrike" cap="none" normalizeH="0" baseline="0" dirty="0">
                        <a:ln>
                          <a:noFill/>
                        </a:ln>
                        <a:solidFill>
                          <a:srgbClr val="0000FF"/>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47</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00FF"/>
                          </a:solidFill>
                          <a:effectLst/>
                          <a:latin typeface="Times New Roman" charset="0"/>
                          <a:ea typeface="ＭＳ Ｐゴシック" charset="0"/>
                          <a:cs typeface="ＭＳ Ｐゴシック" charset="0"/>
                        </a:rPr>
                        <a:t>Titan</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N</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   </a:t>
                      </a: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CH</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4    </a:t>
                      </a: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Ar</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00FF"/>
                          </a:solidFill>
                          <a:effectLst/>
                          <a:latin typeface="Times New Roman" charset="0"/>
                          <a:ea typeface="ＭＳ Ｐゴシック" charset="0"/>
                          <a:cs typeface="ＭＳ Ｐゴシック" charset="0"/>
                        </a:rPr>
                        <a:t>1.5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20</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279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00FF"/>
                          </a:solidFill>
                          <a:effectLst/>
                          <a:latin typeface="Times New Roman" charset="0"/>
                          <a:ea typeface="ＭＳ Ｐゴシック" charset="0"/>
                          <a:cs typeface="ＭＳ Ｐゴシック" charset="0"/>
                        </a:rPr>
                        <a:t>Uranus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H</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  He  CH</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4</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0000FF"/>
                          </a:solidFill>
                          <a:effectLst/>
                          <a:latin typeface="Times New Roman" charset="0"/>
                          <a:ea typeface="ＭＳ Ｐゴシック" charset="0"/>
                          <a:cs typeface="ＭＳ Ｐゴシック" charset="0"/>
                        </a:rPr>
                        <a:t>10 </a:t>
                      </a:r>
                      <a:r>
                        <a:rPr kumimoji="0" lang="en-US" sz="1600" b="1" i="0" u="none" strike="noStrike" cap="none" normalizeH="0" baseline="30000">
                          <a:ln>
                            <a:noFill/>
                          </a:ln>
                          <a:solidFill>
                            <a:srgbClr val="0000FF"/>
                          </a:solidFill>
                          <a:effectLst/>
                          <a:latin typeface="Times New Roman" charset="0"/>
                          <a:ea typeface="ＭＳ Ｐゴシック" charset="0"/>
                          <a:cs typeface="ＭＳ Ｐゴシック" charset="0"/>
                        </a:rPr>
                        <a:t>+5</a:t>
                      </a:r>
                      <a:endParaRPr kumimoji="0" lang="en-US" sz="1600" b="1" i="0" u="none" strike="noStrike" cap="none" normalizeH="0" baseline="0">
                        <a:ln>
                          <a:noFill/>
                        </a:ln>
                        <a:solidFill>
                          <a:srgbClr val="0000FF"/>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25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New Roman" charset="0"/>
                          <a:ea typeface="ＭＳ Ｐゴシック" charset="0"/>
                          <a:cs typeface="ＭＳ Ｐゴシック" charset="0"/>
                        </a:rPr>
                        <a:t>Triton</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N</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chemeClr val="tx1"/>
                          </a:solidFill>
                          <a:effectLst/>
                          <a:latin typeface="Times New Roman" charset="0"/>
                          <a:ea typeface="ＭＳ Ｐゴシック" charset="0"/>
                          <a:cs typeface="ＭＳ Ｐゴシック" charset="0"/>
                        </a:rPr>
                        <a:t>-5</a:t>
                      </a: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279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00FF"/>
                          </a:solidFill>
                          <a:effectLst/>
                          <a:latin typeface="Times New Roman" charset="0"/>
                          <a:ea typeface="ＭＳ Ｐゴシック" charset="0"/>
                          <a:cs typeface="ＭＳ Ｐゴシック" charset="0"/>
                        </a:rPr>
                        <a:t>Neptune</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H</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  He  CH</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4</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00FF"/>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rgbClr val="0000FF"/>
                          </a:solidFill>
                          <a:effectLst/>
                          <a:latin typeface="Times New Roman" charset="0"/>
                          <a:ea typeface="ＭＳ Ｐゴシック" charset="0"/>
                          <a:cs typeface="ＭＳ Ｐゴシック" charset="0"/>
                        </a:rPr>
                        <a:t>+5</a:t>
                      </a:r>
                      <a:endParaRPr kumimoji="0" lang="en-US" sz="1600" b="1" i="0" u="none" strike="noStrike" cap="none" normalizeH="0" baseline="0" dirty="0">
                        <a:ln>
                          <a:noFill/>
                        </a:ln>
                        <a:solidFill>
                          <a:srgbClr val="0000FF"/>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23</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New Roman" charset="0"/>
                          <a:ea typeface="ＭＳ Ｐゴシック" charset="0"/>
                          <a:cs typeface="ＭＳ Ｐゴシック" charset="0"/>
                        </a:rPr>
                        <a:t>Pluto</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N</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chemeClr val="tx1"/>
                          </a:solidFill>
                          <a:effectLst/>
                          <a:latin typeface="Times New Roman" charset="0"/>
                          <a:ea typeface="ＭＳ Ｐゴシック" charset="0"/>
                          <a:cs typeface="ＭＳ Ｐゴシック" charset="0"/>
                        </a:rPr>
                        <a:t>-5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33</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97365" name="Text Box 89">
            <a:extLst>
              <a:ext uri="{FF2B5EF4-FFF2-40B4-BE49-F238E27FC236}">
                <a16:creationId xmlns:a16="http://schemas.microsoft.com/office/drawing/2014/main" id="{4A661216-5FA5-02CB-103F-CC5BD3D533CB}"/>
              </a:ext>
            </a:extLst>
          </p:cNvPr>
          <p:cNvSpPr txBox="1">
            <a:spLocks noChangeArrowheads="1"/>
          </p:cNvSpPr>
          <p:nvPr/>
        </p:nvSpPr>
        <p:spPr bwMode="auto">
          <a:xfrm>
            <a:off x="822325" y="822325"/>
            <a:ext cx="8353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PLANETS                                                     OTHERS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comp (&gt; 1%)    P (bar)      H (km)                      comp (&gt; 1%)   P (bar)       H (km)</a:t>
            </a:r>
          </a:p>
        </p:txBody>
      </p:sp>
      <p:sp>
        <p:nvSpPr>
          <p:cNvPr id="99414" name="Rectangle 1">
            <a:extLst>
              <a:ext uri="{FF2B5EF4-FFF2-40B4-BE49-F238E27FC236}">
                <a16:creationId xmlns:a16="http://schemas.microsoft.com/office/drawing/2014/main" id="{229633EF-BD16-4D5B-C988-482186F1BCDA}"/>
              </a:ext>
            </a:extLst>
          </p:cNvPr>
          <p:cNvSpPr>
            <a:spLocks noChangeArrowheads="1"/>
          </p:cNvSpPr>
          <p:nvPr/>
        </p:nvSpPr>
        <p:spPr bwMode="auto">
          <a:xfrm>
            <a:off x="3246438" y="6381750"/>
            <a:ext cx="2746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H</a:t>
            </a:r>
            <a:r>
              <a:rPr kumimoji="0" lang="en-US" altLang="en-US" sz="2000" b="1" i="0" u="none" strike="noStrike" kern="1200" cap="none" spc="0" normalizeH="0" baseline="-25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P</a:t>
            </a:r>
            <a:r>
              <a:rPr kumimoji="0" lang="en-US" altLang="en-US" sz="2000" b="1"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(z) = </a:t>
            </a:r>
            <a:r>
              <a:rPr kumimoji="0" lang="en-US" altLang="en-US" sz="2000" b="1" i="0" u="none" strike="noStrike" kern="1200" cap="none" spc="0" normalizeH="0" baseline="0" noProof="0" dirty="0" err="1">
                <a:ln>
                  <a:noFill/>
                </a:ln>
                <a:solidFill>
                  <a:srgbClr val="008000"/>
                </a:solidFill>
                <a:effectLst/>
                <a:uLnTx/>
                <a:uFillTx/>
                <a:latin typeface="Times New Roman" panose="02020603050405020304" pitchFamily="18" charset="0"/>
                <a:ea typeface="ＭＳ Ｐゴシック" panose="020B0600070205080204" pitchFamily="34" charset="-128"/>
                <a:cs typeface="+mn-cs"/>
              </a:rPr>
              <a:t>kT</a:t>
            </a:r>
            <a:r>
              <a:rPr kumimoji="0" lang="en-US" altLang="en-US" sz="2000" b="1"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(z) / g(z) </a:t>
            </a:r>
            <a:r>
              <a:rPr kumimoji="0" lang="en-US" altLang="en-US" sz="2000" b="1" i="0" u="none" strike="noStrike" kern="1200" cap="none" spc="0" normalizeH="0" baseline="0" noProof="0" dirty="0" err="1">
                <a:ln>
                  <a:noFill/>
                </a:ln>
                <a:solidFill>
                  <a:srgbClr val="008000"/>
                </a:solidFill>
                <a:effectLst/>
                <a:uLnTx/>
                <a:uFillTx/>
                <a:latin typeface="Times New Roman" panose="02020603050405020304" pitchFamily="18" charset="0"/>
                <a:ea typeface="ＭＳ Ｐゴシック" panose="020B0600070205080204" pitchFamily="34" charset="-128"/>
                <a:cs typeface="+mn-cs"/>
              </a:rPr>
              <a:t>μ</a:t>
            </a:r>
            <a:r>
              <a:rPr kumimoji="0" lang="en-US" altLang="en-US" sz="2000" b="1"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m</a:t>
            </a:r>
          </a:p>
        </p:txBody>
      </p:sp>
      <p:sp>
        <p:nvSpPr>
          <p:cNvPr id="6" name="Oval 7">
            <a:extLst>
              <a:ext uri="{FF2B5EF4-FFF2-40B4-BE49-F238E27FC236}">
                <a16:creationId xmlns:a16="http://schemas.microsoft.com/office/drawing/2014/main" id="{590CDB91-DB56-558E-6954-2FE8178AF28F}"/>
              </a:ext>
            </a:extLst>
          </p:cNvPr>
          <p:cNvSpPr>
            <a:spLocks noChangeAspect="1" noChangeArrowheads="1"/>
          </p:cNvSpPr>
          <p:nvPr/>
        </p:nvSpPr>
        <p:spPr bwMode="auto">
          <a:xfrm>
            <a:off x="914400" y="2133600"/>
            <a:ext cx="1524000" cy="1752600"/>
          </a:xfrm>
          <a:prstGeom prst="ellipse">
            <a:avLst/>
          </a:prstGeom>
          <a:solidFill>
            <a:srgbClr val="FF0000">
              <a:alpha val="0"/>
            </a:srgbClr>
          </a:solidFill>
          <a:ln w="381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 name="Oval 7">
            <a:extLst>
              <a:ext uri="{FF2B5EF4-FFF2-40B4-BE49-F238E27FC236}">
                <a16:creationId xmlns:a16="http://schemas.microsoft.com/office/drawing/2014/main" id="{67DC9334-7C20-4A6B-CB9B-76759B1A20A9}"/>
              </a:ext>
            </a:extLst>
          </p:cNvPr>
          <p:cNvSpPr>
            <a:spLocks noChangeAspect="1" noChangeArrowheads="1"/>
          </p:cNvSpPr>
          <p:nvPr/>
        </p:nvSpPr>
        <p:spPr bwMode="auto">
          <a:xfrm>
            <a:off x="8256588" y="4357688"/>
            <a:ext cx="609600" cy="609600"/>
          </a:xfrm>
          <a:prstGeom prst="ellipse">
            <a:avLst/>
          </a:prstGeom>
          <a:solidFill>
            <a:srgbClr val="FF0000">
              <a:alpha val="0"/>
            </a:srgbClr>
          </a:solidFill>
          <a:ln w="38100">
            <a:solidFill>
              <a:srgbClr val="008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 name="Oval 7">
            <a:extLst>
              <a:ext uri="{FF2B5EF4-FFF2-40B4-BE49-F238E27FC236}">
                <a16:creationId xmlns:a16="http://schemas.microsoft.com/office/drawing/2014/main" id="{08A8B364-7574-F6B2-9C35-B48E6B256E25}"/>
              </a:ext>
            </a:extLst>
          </p:cNvPr>
          <p:cNvSpPr>
            <a:spLocks noChangeAspect="1" noChangeArrowheads="1"/>
          </p:cNvSpPr>
          <p:nvPr/>
        </p:nvSpPr>
        <p:spPr bwMode="auto">
          <a:xfrm>
            <a:off x="3778250" y="2209800"/>
            <a:ext cx="609600" cy="1676400"/>
          </a:xfrm>
          <a:prstGeom prst="ellipse">
            <a:avLst/>
          </a:prstGeom>
          <a:solidFill>
            <a:srgbClr val="FF0000">
              <a:alpha val="0"/>
            </a:srgbClr>
          </a:solidFill>
          <a:ln w="38100">
            <a:solidFill>
              <a:srgbClr val="008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p:txBody>
      </p:sp>
      <p:sp>
        <p:nvSpPr>
          <p:cNvPr id="10" name="Oval 7">
            <a:extLst>
              <a:ext uri="{FF2B5EF4-FFF2-40B4-BE49-F238E27FC236}">
                <a16:creationId xmlns:a16="http://schemas.microsoft.com/office/drawing/2014/main" id="{89C495CC-C47F-480A-BC88-98504E9D41B2}"/>
              </a:ext>
            </a:extLst>
          </p:cNvPr>
          <p:cNvSpPr>
            <a:spLocks noChangeAspect="1" noChangeArrowheads="1"/>
          </p:cNvSpPr>
          <p:nvPr/>
        </p:nvSpPr>
        <p:spPr bwMode="auto">
          <a:xfrm>
            <a:off x="1111250" y="3854450"/>
            <a:ext cx="914400" cy="2286000"/>
          </a:xfrm>
          <a:prstGeom prst="ellipse">
            <a:avLst/>
          </a:prstGeom>
          <a:solidFill>
            <a:srgbClr val="FF0000">
              <a:alpha val="0"/>
            </a:srgbClr>
          </a:solidFill>
          <a:ln w="381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 name="Oval 7">
            <a:extLst>
              <a:ext uri="{FF2B5EF4-FFF2-40B4-BE49-F238E27FC236}">
                <a16:creationId xmlns:a16="http://schemas.microsoft.com/office/drawing/2014/main" id="{305F46BB-C463-A5FF-9192-2AEDF121080A}"/>
              </a:ext>
            </a:extLst>
          </p:cNvPr>
          <p:cNvSpPr>
            <a:spLocks noChangeAspect="1" noChangeArrowheads="1"/>
          </p:cNvSpPr>
          <p:nvPr/>
        </p:nvSpPr>
        <p:spPr bwMode="auto">
          <a:xfrm>
            <a:off x="5638800" y="4267200"/>
            <a:ext cx="914400" cy="762000"/>
          </a:xfrm>
          <a:prstGeom prst="ellipse">
            <a:avLst/>
          </a:prstGeom>
          <a:solidFill>
            <a:srgbClr val="FF0000">
              <a:alpha val="0"/>
            </a:srgbClr>
          </a:solidFill>
          <a:ln w="381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90585"/>
                                        </p:tgtEl>
                                        <p:attrNameLst>
                                          <p:attrName>style.visibility</p:attrName>
                                        </p:attrNameLst>
                                      </p:cBhvr>
                                      <p:to>
                                        <p:strVal val="visible"/>
                                      </p:to>
                                    </p:set>
                                    <p:animEffect transition="in" filter="dissolve">
                                      <p:cBhvr>
                                        <p:cTn id="7" dur="2000"/>
                                        <p:tgtEl>
                                          <p:spTgt spid="1905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66B3E6A3-2162-2F54-6F4F-DA65E34B8AF7}"/>
              </a:ext>
            </a:extLst>
          </p:cNvPr>
          <p:cNvSpPr>
            <a:spLocks noGrp="1" noChangeArrowheads="1"/>
          </p:cNvSpPr>
          <p:nvPr>
            <p:ph type="title"/>
          </p:nvPr>
        </p:nvSpPr>
        <p:spPr>
          <a:xfrm>
            <a:off x="685800" y="0"/>
            <a:ext cx="7772400" cy="838200"/>
          </a:xfrm>
        </p:spPr>
        <p:txBody>
          <a:bodyPr/>
          <a:lstStyle/>
          <a:p>
            <a:pPr eaLnBrk="1" hangingPunct="1"/>
            <a:r>
              <a:rPr lang="en-US" altLang="en-US" b="1">
                <a:solidFill>
                  <a:schemeClr val="bg1"/>
                </a:solidFill>
                <a:ea typeface="ＭＳ Ｐゴシック" panose="020B0600070205080204" pitchFamily="34" charset="-128"/>
              </a:rPr>
              <a:t>Mars</a:t>
            </a:r>
          </a:p>
        </p:txBody>
      </p:sp>
      <p:pic>
        <p:nvPicPr>
          <p:cNvPr id="76803" name="Picture 5" descr="mars">
            <a:extLst>
              <a:ext uri="{FF2B5EF4-FFF2-40B4-BE49-F238E27FC236}">
                <a16:creationId xmlns:a16="http://schemas.microsoft.com/office/drawing/2014/main" id="{75C276E1-6DE0-E4C2-74B0-767159CCB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762000"/>
            <a:ext cx="5348288"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a:extLst>
            <a:ext uri="{FF2B5EF4-FFF2-40B4-BE49-F238E27FC236}">
              <a16:creationId xmlns:a16="http://schemas.microsoft.com/office/drawing/2014/main" id="{A6602435-E442-70C1-C979-B6FAFD3A71F6}"/>
            </a:ext>
          </a:extLst>
        </p:cNvPr>
        <p:cNvGrpSpPr/>
        <p:nvPr/>
      </p:nvGrpSpPr>
      <p:grpSpPr>
        <a:xfrm>
          <a:off x="0" y="0"/>
          <a:ext cx="0" cy="0"/>
          <a:chOff x="0" y="0"/>
          <a:chExt cx="0" cy="0"/>
        </a:xfrm>
      </p:grpSpPr>
      <p:sp>
        <p:nvSpPr>
          <p:cNvPr id="76802" name="Rectangle 2">
            <a:extLst>
              <a:ext uri="{FF2B5EF4-FFF2-40B4-BE49-F238E27FC236}">
                <a16:creationId xmlns:a16="http://schemas.microsoft.com/office/drawing/2014/main" id="{CFA1ED6A-ADB3-1D7D-F2AE-C15D118B8BFB}"/>
              </a:ext>
            </a:extLst>
          </p:cNvPr>
          <p:cNvSpPr>
            <a:spLocks noGrp="1" noChangeArrowheads="1"/>
          </p:cNvSpPr>
          <p:nvPr>
            <p:ph type="title"/>
          </p:nvPr>
        </p:nvSpPr>
        <p:spPr>
          <a:xfrm>
            <a:off x="685800" y="0"/>
            <a:ext cx="7772400" cy="838200"/>
          </a:xfrm>
        </p:spPr>
        <p:txBody>
          <a:bodyPr/>
          <a:lstStyle/>
          <a:p>
            <a:pPr eaLnBrk="1" hangingPunct="1"/>
            <a:r>
              <a:rPr lang="en-US" altLang="en-US" b="1" dirty="0">
                <a:solidFill>
                  <a:schemeClr val="bg1"/>
                </a:solidFill>
                <a:ea typeface="ＭＳ Ｐゴシック" panose="020B0600070205080204" pitchFamily="34" charset="-128"/>
              </a:rPr>
              <a:t>Mars by HST + MAVEN</a:t>
            </a:r>
          </a:p>
        </p:txBody>
      </p:sp>
      <p:pic>
        <p:nvPicPr>
          <p:cNvPr id="4" name="Picture 3" descr="A red moon in space&#10;&#10;Description automatically generated with medium confidence">
            <a:extLst>
              <a:ext uri="{FF2B5EF4-FFF2-40B4-BE49-F238E27FC236}">
                <a16:creationId xmlns:a16="http://schemas.microsoft.com/office/drawing/2014/main" id="{2C18D0F1-E57B-6CEE-C006-F58743C959A5}"/>
              </a:ext>
            </a:extLst>
          </p:cNvPr>
          <p:cNvPicPr>
            <a:picLocks noChangeAspect="1"/>
          </p:cNvPicPr>
          <p:nvPr/>
        </p:nvPicPr>
        <p:blipFill>
          <a:blip r:embed="rId3"/>
          <a:stretch>
            <a:fillRect/>
          </a:stretch>
        </p:blipFill>
        <p:spPr>
          <a:xfrm>
            <a:off x="533400" y="825062"/>
            <a:ext cx="4749622" cy="6019800"/>
          </a:xfrm>
          <a:prstGeom prst="rect">
            <a:avLst/>
          </a:prstGeom>
        </p:spPr>
      </p:pic>
      <p:sp>
        <p:nvSpPr>
          <p:cNvPr id="5" name="TextBox 4">
            <a:extLst>
              <a:ext uri="{FF2B5EF4-FFF2-40B4-BE49-F238E27FC236}">
                <a16:creationId xmlns:a16="http://schemas.microsoft.com/office/drawing/2014/main" id="{78356C9F-7984-9CEF-6452-40309D8F7D38}"/>
              </a:ext>
            </a:extLst>
          </p:cNvPr>
          <p:cNvSpPr txBox="1"/>
          <p:nvPr/>
        </p:nvSpPr>
        <p:spPr>
          <a:xfrm>
            <a:off x="6245995" y="874986"/>
            <a:ext cx="2246129" cy="594008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Mars was wet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Mars now dry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H</a:t>
            </a:r>
            <a:r>
              <a:rPr kumimoji="0" lang="en-US" sz="2000" b="0" i="0" u="none" strike="noStrike" kern="1200" cap="none" spc="0" normalizeH="0" baseline="-2500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2</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O split by UV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H and D escape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H escapes &gt; 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perihel</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loss &gt; </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aphel</a:t>
            </a: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D/H now tells us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how much H</a:t>
            </a:r>
            <a:r>
              <a:rPr kumimoji="0" lang="en-US" sz="2000" b="0" i="0" u="none" strike="noStrike" kern="1200" cap="none" spc="0" normalizeH="0" baseline="-25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2</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O lost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4-8X Earth D/H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10s-100s of meters?</a:t>
            </a:r>
          </a:p>
        </p:txBody>
      </p:sp>
    </p:spTree>
    <p:extLst>
      <p:ext uri="{BB962C8B-B14F-4D97-AF65-F5344CB8AC3E}">
        <p14:creationId xmlns:p14="http://schemas.microsoft.com/office/powerpoint/2010/main" val="171187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20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2000"/>
                                        <p:tgtEl>
                                          <p:spTgt spid="5">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Effect transition="in" filter="fade">
                                      <p:cBhvr>
                                        <p:cTn id="18" dur="2000"/>
                                        <p:tgtEl>
                                          <p:spTgt spid="5">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2000"/>
                                        <p:tgtEl>
                                          <p:spTgt spid="5">
                                            <p:txEl>
                                              <p:pRg st="8" end="8"/>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11" end="11"/>
                                            </p:txEl>
                                          </p:spTgt>
                                        </p:tgtEl>
                                        <p:attrNameLst>
                                          <p:attrName>style.visibility</p:attrName>
                                        </p:attrNameLst>
                                      </p:cBhvr>
                                      <p:to>
                                        <p:strVal val="visible"/>
                                      </p:to>
                                    </p:set>
                                    <p:animEffect transition="in" filter="fade">
                                      <p:cBhvr>
                                        <p:cTn id="28" dur="2000"/>
                                        <p:tgtEl>
                                          <p:spTgt spid="5">
                                            <p:txEl>
                                              <p:pRg st="11" end="1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14" end="14"/>
                                            </p:txEl>
                                          </p:spTgt>
                                        </p:tgtEl>
                                        <p:attrNameLst>
                                          <p:attrName>style.visibility</p:attrName>
                                        </p:attrNameLst>
                                      </p:cBhvr>
                                      <p:to>
                                        <p:strVal val="visible"/>
                                      </p:to>
                                    </p:set>
                                    <p:animEffect transition="in" filter="fade">
                                      <p:cBhvr>
                                        <p:cTn id="33" dur="2000"/>
                                        <p:tgtEl>
                                          <p:spTgt spid="5">
                                            <p:txEl>
                                              <p:pRg st="14" end="1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xEl>
                                              <p:pRg st="15" end="15"/>
                                            </p:txEl>
                                          </p:spTgt>
                                        </p:tgtEl>
                                        <p:attrNameLst>
                                          <p:attrName>style.visibility</p:attrName>
                                        </p:attrNameLst>
                                      </p:cBhvr>
                                      <p:to>
                                        <p:strVal val="visible"/>
                                      </p:to>
                                    </p:set>
                                    <p:animEffect transition="in" filter="fade">
                                      <p:cBhvr>
                                        <p:cTn id="36" dur="2000"/>
                                        <p:tgtEl>
                                          <p:spTgt spid="5">
                                            <p:txEl>
                                              <p:pRg st="15" end="1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5">
                                            <p:txEl>
                                              <p:pRg st="16" end="16"/>
                                            </p:txEl>
                                          </p:spTgt>
                                        </p:tgtEl>
                                        <p:attrNameLst>
                                          <p:attrName>style.visibility</p:attrName>
                                        </p:attrNameLst>
                                      </p:cBhvr>
                                      <p:to>
                                        <p:strVal val="visible"/>
                                      </p:to>
                                    </p:set>
                                    <p:animEffect transition="in" filter="fade">
                                      <p:cBhvr>
                                        <p:cTn id="39" dur="2000"/>
                                        <p:tgtEl>
                                          <p:spTgt spid="5">
                                            <p:txEl>
                                              <p:pRg st="16" end="1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5">
                                            <p:txEl>
                                              <p:pRg st="17" end="17"/>
                                            </p:txEl>
                                          </p:spTgt>
                                        </p:tgtEl>
                                        <p:attrNameLst>
                                          <p:attrName>style.visibility</p:attrName>
                                        </p:attrNameLst>
                                      </p:cBhvr>
                                      <p:to>
                                        <p:strVal val="visible"/>
                                      </p:to>
                                    </p:set>
                                    <p:animEffect transition="in" filter="fade">
                                      <p:cBhvr>
                                        <p:cTn id="42" dur="2000"/>
                                        <p:tgtEl>
                                          <p:spTgt spid="5">
                                            <p:txEl>
                                              <p:pRg st="17" end="17"/>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5">
                                            <p:txEl>
                                              <p:pRg st="18" end="18"/>
                                            </p:txEl>
                                          </p:spTgt>
                                        </p:tgtEl>
                                        <p:attrNameLst>
                                          <p:attrName>style.visibility</p:attrName>
                                        </p:attrNameLst>
                                      </p:cBhvr>
                                      <p:to>
                                        <p:strVal val="visible"/>
                                      </p:to>
                                    </p:set>
                                    <p:animEffect transition="in" filter="fade">
                                      <p:cBhvr>
                                        <p:cTn id="45" dur="2000"/>
                                        <p:tgtEl>
                                          <p:spTgt spid="5">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7689</TotalTime>
  <Words>1714</Words>
  <Application>Microsoft Macintosh PowerPoint</Application>
  <PresentationFormat>On-screen Show (4:3)</PresentationFormat>
  <Paragraphs>413</Paragraphs>
  <Slides>27</Slides>
  <Notes>27</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27</vt:i4>
      </vt:variant>
    </vt:vector>
  </HeadingPairs>
  <TitlesOfParts>
    <vt:vector size="35" baseType="lpstr">
      <vt:lpstr>ＭＳ Ｐゴシック</vt:lpstr>
      <vt:lpstr>Calibri</vt:lpstr>
      <vt:lpstr>Times New Roman</vt:lpstr>
      <vt:lpstr>Default Design</vt:lpstr>
      <vt:lpstr>2_Default Design</vt:lpstr>
      <vt:lpstr>3_Default Design</vt:lpstr>
      <vt:lpstr>1_Default Design</vt:lpstr>
      <vt:lpstr>8_Default Design</vt:lpstr>
      <vt:lpstr>PowerPoint Presentation</vt:lpstr>
      <vt:lpstr>Planetary Atmospheres II</vt:lpstr>
      <vt:lpstr>Planetary Atmospheres II</vt:lpstr>
      <vt:lpstr>Announcement #1 VOTE!</vt:lpstr>
      <vt:lpstr>Announcement #2 Europa Clipper launch 10 OCT</vt:lpstr>
      <vt:lpstr>SSE!</vt:lpstr>
      <vt:lpstr>16 Atmospheres</vt:lpstr>
      <vt:lpstr>Mars</vt:lpstr>
      <vt:lpstr>Mars by HST + MAVEN</vt:lpstr>
      <vt:lpstr>Mars by JWST</vt:lpstr>
      <vt:lpstr>Mars</vt:lpstr>
      <vt:lpstr>Mars vs. Earth : height</vt:lpstr>
      <vt:lpstr>Mars vs. Earth : pressure</vt:lpstr>
      <vt:lpstr>Titan</vt:lpstr>
      <vt:lpstr>Titan</vt:lpstr>
      <vt:lpstr>Titan vs. Earth : height</vt:lpstr>
      <vt:lpstr>Titan vs. Earth : pressure</vt:lpstr>
      <vt:lpstr>Titan’s Atmosphere</vt:lpstr>
      <vt:lpstr>Terrestrial Atmospheres</vt:lpstr>
      <vt:lpstr>Atmospheric Composition</vt:lpstr>
      <vt:lpstr>Terrestrial Compositions</vt:lpstr>
      <vt:lpstr>SSE!</vt:lpstr>
      <vt:lpstr>Terrestrial Atm Highlights</vt:lpstr>
      <vt:lpstr>Solar System Explorers: 03 OCT</vt:lpstr>
      <vt:lpstr>Solar System Explorers: 10 OCT</vt:lpstr>
      <vt:lpstr>PowerPoint Presentation</vt:lpstr>
      <vt:lpstr>Earth Clouds</vt:lpstr>
    </vt:vector>
  </TitlesOfParts>
  <Company>Georgia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System Formation</dc:title>
  <dc:creator>Unknown User</dc:creator>
  <cp:lastModifiedBy>Manzano Pisco</cp:lastModifiedBy>
  <cp:revision>248</cp:revision>
  <cp:lastPrinted>2015-02-17T17:34:35Z</cp:lastPrinted>
  <dcterms:created xsi:type="dcterms:W3CDTF">2012-02-16T16:01:06Z</dcterms:created>
  <dcterms:modified xsi:type="dcterms:W3CDTF">2024-10-13T20:31:46Z</dcterms:modified>
</cp:coreProperties>
</file>